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39403" y="1442434"/>
            <a:ext cx="8993746" cy="945166"/>
          </a:xfrm>
          <a:prstGeom prst="rect">
            <a:avLst/>
          </a:prstGeom>
        </p:spPr>
        <p:txBody>
          <a:bodyPr anchor="b"/>
          <a:lstStyle>
            <a:lvl1pPr algn="ctr">
              <a:defRPr sz="4800" baseline="0">
                <a:latin typeface="Berlin Sans FB" panose="020E0602020502020306" pitchFamily="34" charset="0"/>
              </a:defRPr>
            </a:lvl1pPr>
          </a:lstStyle>
          <a:p>
            <a:r>
              <a:rPr lang="en-US" dirty="0" smtClean="0"/>
              <a:t>Enter Domain Name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75102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Enter the Title 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06200" y="6356350"/>
            <a:ext cx="6858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CB8F64A5-B2A1-4FE5-9499-400993646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456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712854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No need to use this slide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78051"/>
            <a:ext cx="10515600" cy="3098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B4D028-7DE4-4242-8218-997E4E98A528}" type="datetimeFigureOut">
              <a:rPr lang="en-IN" smtClean="0"/>
              <a:t>2025-01-02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8F64A5-B2A1-4FE5-9499-400993646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430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nt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7650051" cy="772732"/>
          </a:xfrm>
          <a:prstGeom prst="rect">
            <a:avLst/>
          </a:prstGeom>
        </p:spPr>
        <p:txBody>
          <a:bodyPr anchor="b"/>
          <a:lstStyle>
            <a:lvl1pPr algn="l">
              <a:defRPr sz="35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the title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0506" y="1077778"/>
            <a:ext cx="11792755" cy="530433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this slide to add content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33727" y="6382108"/>
            <a:ext cx="458273" cy="365125"/>
          </a:xfrm>
          <a:prstGeom prst="rect">
            <a:avLst/>
          </a:prstGeom>
        </p:spPr>
        <p:txBody>
          <a:bodyPr/>
          <a:lstStyle/>
          <a:p>
            <a:fld id="{5BABB661-A0B5-44D4-AED2-3FCAE3861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41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-1" y="0"/>
            <a:ext cx="7650051" cy="772732"/>
          </a:xfrm>
          <a:prstGeom prst="rect">
            <a:avLst/>
          </a:prstGeom>
        </p:spPr>
        <p:txBody>
          <a:bodyPr anchor="b"/>
          <a:lstStyle>
            <a:lvl1pPr algn="l">
              <a:defRPr sz="35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the title </a:t>
            </a:r>
            <a:endParaRPr lang="en-IN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0507" y="1077778"/>
            <a:ext cx="7349543" cy="52972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this slide to add content</a:t>
            </a:r>
            <a:endParaRPr lang="en-IN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7881423" y="1077778"/>
            <a:ext cx="4083050" cy="529726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IN" dirty="0" smtClean="0"/>
              <a:t>Add Picture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6523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292" y="-25758"/>
            <a:ext cx="12187707" cy="30394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endParaRPr lang="en-IN" sz="5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960" y="0"/>
            <a:ext cx="3116949" cy="618186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6765416"/>
            <a:ext cx="12195878" cy="92584"/>
            <a:chOff x="0" y="6765417"/>
            <a:chExt cx="12195878" cy="92584"/>
          </a:xfrm>
        </p:grpSpPr>
        <p:sp>
          <p:nvSpPr>
            <p:cNvPr id="10" name="Rectangle 9"/>
            <p:cNvSpPr/>
            <p:nvPr/>
          </p:nvSpPr>
          <p:spPr>
            <a:xfrm>
              <a:off x="0" y="6765417"/>
              <a:ext cx="2975019" cy="92584"/>
            </a:xfrm>
            <a:prstGeom prst="rect">
              <a:avLst/>
            </a:prstGeom>
            <a:solidFill>
              <a:srgbClr val="4058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975019" y="6765417"/>
              <a:ext cx="3159617" cy="92584"/>
            </a:xfrm>
            <a:prstGeom prst="rect">
              <a:avLst/>
            </a:prstGeom>
            <a:solidFill>
              <a:srgbClr val="0080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34637" y="6765417"/>
              <a:ext cx="2975020" cy="92583"/>
            </a:xfrm>
            <a:prstGeom prst="rect">
              <a:avLst/>
            </a:prstGeom>
            <a:solidFill>
              <a:srgbClr val="00A7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109655" y="6765417"/>
              <a:ext cx="3086223" cy="92584"/>
            </a:xfrm>
            <a:prstGeom prst="rect">
              <a:avLst/>
            </a:prstGeom>
            <a:solidFill>
              <a:srgbClr val="00CA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2806" y="-689020"/>
            <a:ext cx="2079939" cy="207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321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729" y="0"/>
            <a:ext cx="3092318" cy="613301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0" y="6765417"/>
            <a:ext cx="12195878" cy="92584"/>
            <a:chOff x="0" y="6765417"/>
            <a:chExt cx="12195878" cy="92584"/>
          </a:xfrm>
        </p:grpSpPr>
        <p:sp>
          <p:nvSpPr>
            <p:cNvPr id="9" name="Rectangle 8"/>
            <p:cNvSpPr/>
            <p:nvPr/>
          </p:nvSpPr>
          <p:spPr>
            <a:xfrm>
              <a:off x="0" y="6765417"/>
              <a:ext cx="2975019" cy="92584"/>
            </a:xfrm>
            <a:prstGeom prst="rect">
              <a:avLst/>
            </a:prstGeom>
            <a:solidFill>
              <a:srgbClr val="4058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75019" y="6765417"/>
              <a:ext cx="3159617" cy="92584"/>
            </a:xfrm>
            <a:prstGeom prst="rect">
              <a:avLst/>
            </a:prstGeom>
            <a:solidFill>
              <a:srgbClr val="0080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34637" y="6765417"/>
              <a:ext cx="2975020" cy="92583"/>
            </a:xfrm>
            <a:prstGeom prst="rect">
              <a:avLst/>
            </a:prstGeom>
            <a:solidFill>
              <a:srgbClr val="00A7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109655" y="6765417"/>
              <a:ext cx="3086223" cy="92584"/>
            </a:xfrm>
            <a:prstGeom prst="rect">
              <a:avLst/>
            </a:prstGeom>
            <a:solidFill>
              <a:srgbClr val="00CA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9143" y="5606847"/>
            <a:ext cx="1674457" cy="1674457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0" y="779101"/>
            <a:ext cx="6761020" cy="55873"/>
            <a:chOff x="0" y="557428"/>
            <a:chExt cx="6761020" cy="55873"/>
          </a:xfrm>
        </p:grpSpPr>
        <p:sp>
          <p:nvSpPr>
            <p:cNvPr id="15" name="Rectangle 14"/>
            <p:cNvSpPr/>
            <p:nvPr/>
          </p:nvSpPr>
          <p:spPr>
            <a:xfrm>
              <a:off x="0" y="557428"/>
              <a:ext cx="1690255" cy="55873"/>
            </a:xfrm>
            <a:prstGeom prst="rect">
              <a:avLst/>
            </a:prstGeom>
            <a:solidFill>
              <a:srgbClr val="4058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690255" y="557428"/>
              <a:ext cx="1690255" cy="55873"/>
            </a:xfrm>
            <a:prstGeom prst="rect">
              <a:avLst/>
            </a:prstGeom>
            <a:solidFill>
              <a:srgbClr val="0080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380510" y="557428"/>
              <a:ext cx="1690255" cy="55873"/>
            </a:xfrm>
            <a:prstGeom prst="rect">
              <a:avLst/>
            </a:prstGeom>
            <a:solidFill>
              <a:srgbClr val="00A7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070765" y="557428"/>
              <a:ext cx="1690255" cy="55873"/>
            </a:xfrm>
            <a:prstGeom prst="rect">
              <a:avLst/>
            </a:prstGeom>
            <a:solidFill>
              <a:srgbClr val="00CA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487490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595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9917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428372760"/>
      </p:ext>
    </p:extLst>
  </p:cSld>
  <p:clrMapOvr>
    <a:masterClrMapping/>
  </p:clrMapOvr>
</p:sld>
</file>

<file path=ppt/theme/theme1.xml><?xml version="1.0" encoding="utf-8"?>
<a:theme xmlns:a="http://schemas.openxmlformats.org/drawingml/2006/main" name="School_of_Innovation_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hool_of_Innovation_Theme" id="{FA76D076-B776-496A-818B-46AC29C94E42}" vid="{18CDD101-351B-4538-AA7F-D5C2A57F2044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School_of_Innovation_Theme</Template>
  <TotalTime>5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Berlin Sans FB</vt:lpstr>
      <vt:lpstr>Calibri</vt:lpstr>
      <vt:lpstr>Calibri Light</vt:lpstr>
      <vt:lpstr>School_of_Innovation_Theme</vt:lpstr>
      <vt:lpstr>Custom Design</vt:lpstr>
      <vt:lpstr>PowerPoint Presentation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1</cp:revision>
  <dcterms:created xsi:type="dcterms:W3CDTF">2025-01-02T05:35:37Z</dcterms:created>
  <dcterms:modified xsi:type="dcterms:W3CDTF">2025-01-02T05:41:00Z</dcterms:modified>
</cp:coreProperties>
</file>