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1" r:id="rId9"/>
    <p:sldId id="267" r:id="rId10"/>
    <p:sldId id="268" r:id="rId11"/>
    <p:sldId id="266" r:id="rId12"/>
    <p:sldId id="263" r:id="rId13"/>
    <p:sldId id="262" r:id="rId14"/>
    <p:sldId id="265" r:id="rId15"/>
    <p:sldId id="264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>
        <p:scale>
          <a:sx n="102" d="100"/>
          <a:sy n="102" d="100"/>
        </p:scale>
        <p:origin x="1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A14D-517C-78FE-43BC-D60F422BC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B8BCC-4BA4-049A-8835-5833E855F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B29EA-352C-08DA-4193-715AB6E1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BB08-E4DF-4615-8680-B274D44CFEB2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AAE07-1096-89E0-04EC-82354780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1459-580A-7490-F161-B33C93EB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F4E-3A55-451D-B01C-B3DAF211ADAE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DE090A-A9DD-75A1-01AF-164AEFEA65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6797" y="0"/>
            <a:ext cx="2675203" cy="140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A08F-CD1F-6ED9-3A41-468F3B20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66AB9-2EE4-E221-6448-915527D0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C861-8A0D-B369-AF9D-AF7D6688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BB08-E4DF-4615-8680-B274D44CFEB2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D7C1-9276-8D50-C9FA-D4C56720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12986-E8C1-9474-B68F-74B7DCB3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F4E-3A55-451D-B01C-B3DAF211AD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5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80D9D-602A-A3EE-6E41-B4132F573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D2B57-1AD6-49DD-5B2B-9032218F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F84F-478D-957A-C210-2BB5735B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BB08-E4DF-4615-8680-B274D44CFEB2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2F8C-B20F-42A4-460F-15F677FD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8A5A-09AF-9AD1-E17D-1A862383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F4E-3A55-451D-B01C-B3DAF211AD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4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E402-63B5-9D9B-16AE-44C0B4B7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9D7-37F4-2063-D330-CB1293A5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018C-FB3C-D085-F29C-4554AB1B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BB08-E4DF-4615-8680-B274D44CFEB2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AA48-DE56-5EA0-27E2-B354E02E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4AC3-6DD0-FA85-9BE5-62BA7BE8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F4E-3A55-451D-B01C-B3DAF211AD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5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DE32-168A-5526-9BDC-BB509F67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BC7F3-64E0-0215-A15A-3C9742850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F53BC-5C1D-9CC8-7447-E092D8D8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BB08-E4DF-4615-8680-B274D44CFEB2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E219-F3F1-94C3-C2FC-A0EE3476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C17F-4D2C-56F8-1FAA-B3806253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F4E-3A55-451D-B01C-B3DAF211AD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45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D2FE-D5EB-B0DD-143A-0E948265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674B-9D15-0CBC-9DD4-762E410F9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315C8-B64A-0775-0990-D74B9C2C1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3FE9-E183-3DDD-27C6-51A47390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BB08-E4DF-4615-8680-B274D44CFEB2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FA0E8-219B-5FDD-A979-B2606B9A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61F75-29C0-1455-6C57-FF59F068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F4E-3A55-451D-B01C-B3DAF211AD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90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41CC-0C34-0D71-A658-BF70133B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0DB5D-F248-67DE-1123-FFEEA5C68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8CB10-1ED2-96C3-7D19-D5365F01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86126-5653-0E09-A321-07161310F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1056D-5660-121E-E5A9-2BF1E689C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BFD0A-9F10-3819-A965-969DD214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BB08-E4DF-4615-8680-B274D44CFEB2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F7879-D5B7-5FBA-3376-218877C0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A67A5-AFE7-2976-DC11-0C72510F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F4E-3A55-451D-B01C-B3DAF211AD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5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ABAF-31CF-A1B1-4CA1-F1FA1DC5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D0447-192D-7644-3B29-92EA5CF4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BB08-E4DF-4615-8680-B274D44CFEB2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5849E-D086-BEE2-7B99-1392290C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0871D-2938-FFEF-1BCC-DFA82E15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F4E-3A55-451D-B01C-B3DAF211AD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24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6A730-9437-47DA-F267-E96BA051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BB08-E4DF-4615-8680-B274D44CFEB2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D8D79-97D7-355F-498A-6C59F717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DF700-9EE2-E7A1-9BCE-35B16FDC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F4E-3A55-451D-B01C-B3DAF211AD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44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B8E7-0DBB-C678-8472-EC2C50F5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D433-A494-0882-3FF4-33C52901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CEBDA-A311-66BF-49A1-78B5D5BDE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76627-A509-56AF-AA13-7DA56671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BB08-E4DF-4615-8680-B274D44CFEB2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3FE2F-29A5-FFFF-3493-B807D58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50891-C7A5-984C-C0D0-8B29BED2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F4E-3A55-451D-B01C-B3DAF211AD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96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AA01-2457-A779-AC4D-750499FF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8607C-5297-1E85-2AE7-3315F7EB6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E3F04-9401-C420-64F4-6424D47ED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5CB67-A1BE-1D38-74B6-4E9F4BD7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BB08-E4DF-4615-8680-B274D44CFEB2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07B8-E918-6183-F61E-DFE58C6A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22E9-C2C0-2BE4-14EC-84FAE972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F4E-3A55-451D-B01C-B3DAF211AD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20316-478D-7E98-A533-E4BB0F9A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1CB77-0909-A62D-F804-A0C9A8428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3F2A7-C69E-A17C-65C9-1E8A49680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FBB08-E4DF-4615-8680-B274D44CFEB2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01CC-68E4-B51F-EF90-24CA3C246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E9198-D275-EFAA-517D-2AB097BAA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DCF4E-3A55-451D-B01C-B3DAF211ADAE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17523F1-C15E-1A8C-D333-0B1FECAE1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60775" y="18255"/>
            <a:ext cx="253122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1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0012-4E08-6A79-7518-0FB2590C7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Armed conflicts - Armed conflict between different groups in Nigeria over time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C59EB-C52E-C078-02D6-DE66B5898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de-DE" dirty="0"/>
              <a:t>Bob Faber, Adrian Schneider, Louis Trierweiler, Karan Bal </a:t>
            </a:r>
          </a:p>
          <a:p>
            <a:r>
              <a:rPr lang="de-DE" sz="2000" dirty="0"/>
              <a:t>Dr. Fabian </a:t>
            </a:r>
            <a:r>
              <a:rPr lang="de-DE" sz="2000" dirty="0" err="1"/>
              <a:t>Scheipl</a:t>
            </a:r>
            <a:r>
              <a:rPr lang="de-DE" sz="2000" dirty="0"/>
              <a:t>, Dr. Sabine Hoffmann, Helen Alber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7630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CFA2-3453-32AD-861A-93B177B2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Verlauf der New Media Berichte</a:t>
            </a:r>
            <a:endParaRPr lang="en-GB" dirty="0"/>
          </a:p>
        </p:txBody>
      </p:sp>
      <p:pic>
        <p:nvPicPr>
          <p:cNvPr id="7" name="Inhaltsplatzhalter 6" descr="Ein Bild, das Diagramm, Text, Reihe enthält.&#10;&#10;Automatisch generierte Beschreibung">
            <a:extLst>
              <a:ext uri="{FF2B5EF4-FFF2-40B4-BE49-F238E27FC236}">
                <a16:creationId xmlns:a16="http://schemas.microsoft.com/office/drawing/2014/main" id="{F8817A30-DB16-96D6-B9B9-DDB00DA1C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30" y="1690688"/>
            <a:ext cx="6060139" cy="4802187"/>
          </a:xfrm>
        </p:spPr>
      </p:pic>
    </p:spTree>
    <p:extLst>
      <p:ext uri="{BB962C8B-B14F-4D97-AF65-F5344CB8AC3E}">
        <p14:creationId xmlns:p14="http://schemas.microsoft.com/office/powerpoint/2010/main" val="184547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E33A-E626-688E-C3B9-964B5EF6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Angriffe auf Zivilisten</a:t>
            </a:r>
            <a:endParaRPr lang="en-GB" dirty="0"/>
          </a:p>
        </p:txBody>
      </p:sp>
      <p:pic>
        <p:nvPicPr>
          <p:cNvPr id="11" name="Inhaltsplatzhalter 10" descr="Ein Bild, das Screenshot, Diagramm, Text, Reihe enthält.&#10;&#10;Automatisch generierte Beschreibung">
            <a:extLst>
              <a:ext uri="{FF2B5EF4-FFF2-40B4-BE49-F238E27FC236}">
                <a16:creationId xmlns:a16="http://schemas.microsoft.com/office/drawing/2014/main" id="{826CD4F5-30FC-DFDE-A841-CD183E07F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5" y="1690688"/>
            <a:ext cx="9983589" cy="4975155"/>
          </a:xfrm>
        </p:spPr>
      </p:pic>
    </p:spTree>
    <p:extLst>
      <p:ext uri="{BB962C8B-B14F-4D97-AF65-F5344CB8AC3E}">
        <p14:creationId xmlns:p14="http://schemas.microsoft.com/office/powerpoint/2010/main" val="114227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CE19-5CED-99F0-66B3-4363D5A2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Konflikte in Nigeria</a:t>
            </a:r>
            <a:endParaRPr lang="en-GB" dirty="0"/>
          </a:p>
        </p:txBody>
      </p:sp>
      <p:pic>
        <p:nvPicPr>
          <p:cNvPr id="7" name="Content Placeholder 6" descr="A map of nigeria with different colored dots&#10;&#10;AI-generated content may be incorrect.">
            <a:extLst>
              <a:ext uri="{FF2B5EF4-FFF2-40B4-BE49-F238E27FC236}">
                <a16:creationId xmlns:a16="http://schemas.microsoft.com/office/drawing/2014/main" id="{D1420B0C-AB4B-3C78-2724-216D44694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5"/>
          <a:stretch/>
        </p:blipFill>
        <p:spPr>
          <a:xfrm>
            <a:off x="2312968" y="1690688"/>
            <a:ext cx="7566064" cy="4802187"/>
          </a:xfrm>
        </p:spPr>
      </p:pic>
    </p:spTree>
    <p:extLst>
      <p:ext uri="{BB962C8B-B14F-4D97-AF65-F5344CB8AC3E}">
        <p14:creationId xmlns:p14="http://schemas.microsoft.com/office/powerpoint/2010/main" val="391309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E5AA-69E0-976C-59BF-B0F26968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Todesfälle pro Jahr</a:t>
            </a:r>
            <a:endParaRPr lang="en-GB" dirty="0"/>
          </a:p>
        </p:txBody>
      </p:sp>
      <p:pic>
        <p:nvPicPr>
          <p:cNvPr id="7" name="Content Placeholder 6" descr="A graph of blue bars&#10;&#10;AI-generated content may be incorrect.">
            <a:extLst>
              <a:ext uri="{FF2B5EF4-FFF2-40B4-BE49-F238E27FC236}">
                <a16:creationId xmlns:a16="http://schemas.microsoft.com/office/drawing/2014/main" id="{2C9A7737-0633-3AD6-FD6F-97F9789A3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59" y="1690688"/>
            <a:ext cx="7203281" cy="4802187"/>
          </a:xfrm>
        </p:spPr>
      </p:pic>
    </p:spTree>
    <p:extLst>
      <p:ext uri="{BB962C8B-B14F-4D97-AF65-F5344CB8AC3E}">
        <p14:creationId xmlns:p14="http://schemas.microsoft.com/office/powerpoint/2010/main" val="269326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A8CD-CF15-202F-B2B2-AFB8D24B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Zusammenhang Bevölkerungsanzahl</a:t>
            </a:r>
            <a:br>
              <a:rPr lang="de-AT" dirty="0"/>
            </a:br>
            <a:r>
              <a:rPr lang="de-AT" dirty="0"/>
              <a:t>und Anzahl der Todesopfer</a:t>
            </a:r>
            <a:endParaRPr lang="en-GB" dirty="0"/>
          </a:p>
        </p:txBody>
      </p:sp>
      <p:pic>
        <p:nvPicPr>
          <p:cNvPr id="7" name="Inhaltsplatzhalter 6" descr="Ein Bild, das Reihe, Screenshot, Text, Diagramm enthält.&#10;&#10;Automatisch generierte Beschreibung">
            <a:extLst>
              <a:ext uri="{FF2B5EF4-FFF2-40B4-BE49-F238E27FC236}">
                <a16:creationId xmlns:a16="http://schemas.microsoft.com/office/drawing/2014/main" id="{0CCD6F30-F0CB-52DB-E438-A358886E8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59" y="1884476"/>
            <a:ext cx="7889681" cy="4718030"/>
          </a:xfrm>
        </p:spPr>
      </p:pic>
    </p:spTree>
    <p:extLst>
      <p:ext uri="{BB962C8B-B14F-4D97-AF65-F5344CB8AC3E}">
        <p14:creationId xmlns:p14="http://schemas.microsoft.com/office/powerpoint/2010/main" val="5244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C2AE-58A6-A2B7-4920-9B6639D2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Zusammenhang Akteursgruppen und Bevölkerungsanzahl</a:t>
            </a:r>
            <a:endParaRPr lang="en-GB" dirty="0"/>
          </a:p>
        </p:txBody>
      </p:sp>
      <p:pic>
        <p:nvPicPr>
          <p:cNvPr id="11" name="Inhaltsplatzhalter 10" descr="Ein Bild, das Diagramm, Screenshot, Text, Reihe enthält.&#10;&#10;Automatisch generierte Beschreibung">
            <a:extLst>
              <a:ext uri="{FF2B5EF4-FFF2-40B4-BE49-F238E27FC236}">
                <a16:creationId xmlns:a16="http://schemas.microsoft.com/office/drawing/2014/main" id="{C6A46ED1-B8E0-8158-A738-214D8D3A8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52" y="1831647"/>
            <a:ext cx="7794695" cy="4661228"/>
          </a:xfrm>
        </p:spPr>
      </p:pic>
    </p:spTree>
    <p:extLst>
      <p:ext uri="{BB962C8B-B14F-4D97-AF65-F5344CB8AC3E}">
        <p14:creationId xmlns:p14="http://schemas.microsoft.com/office/powerpoint/2010/main" val="214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77A8-9C65-B97D-7704-010A5B48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Zusammenhang Konfliktgruppen und</a:t>
            </a:r>
            <a:br>
              <a:rPr lang="de-AT" dirty="0"/>
            </a:br>
            <a:r>
              <a:rPr lang="de-AT" dirty="0"/>
              <a:t>Konflikttypen</a:t>
            </a:r>
            <a:endParaRPr lang="en-GB" dirty="0"/>
          </a:p>
        </p:txBody>
      </p:sp>
      <p:pic>
        <p:nvPicPr>
          <p:cNvPr id="7" name="Content Placeholder 6" descr="A screenshot of a graph&#10;&#10;AI-generated content may be incorrect.">
            <a:extLst>
              <a:ext uri="{FF2B5EF4-FFF2-40B4-BE49-F238E27FC236}">
                <a16:creationId xmlns:a16="http://schemas.microsoft.com/office/drawing/2014/main" id="{236AFACA-8943-ED17-CB52-D3643FAC0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64" y="1690688"/>
            <a:ext cx="7280672" cy="4853781"/>
          </a:xfrm>
        </p:spPr>
      </p:pic>
    </p:spTree>
    <p:extLst>
      <p:ext uri="{BB962C8B-B14F-4D97-AF65-F5344CB8AC3E}">
        <p14:creationId xmlns:p14="http://schemas.microsoft.com/office/powerpoint/2010/main" val="52395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F616-E8FB-A24B-188B-4E4258D7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Konflikttypen über die Jahre</a:t>
            </a:r>
            <a:endParaRPr lang="en-GB" dirty="0"/>
          </a:p>
        </p:txBody>
      </p:sp>
      <p:pic>
        <p:nvPicPr>
          <p:cNvPr id="7" name="Inhaltsplatzhalter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5E640537-B558-F1C7-3221-3AE6C9EAA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41" y="1690688"/>
            <a:ext cx="9612918" cy="4802187"/>
          </a:xfrm>
        </p:spPr>
      </p:pic>
    </p:spTree>
    <p:extLst>
      <p:ext uri="{BB962C8B-B14F-4D97-AF65-F5344CB8AC3E}">
        <p14:creationId xmlns:p14="http://schemas.microsoft.com/office/powerpoint/2010/main" val="352926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2B30-64A8-BC0A-5CF7-ABA7C4A2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Fazit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68430-FCA4-C770-DF77-06F8D17D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Gibt es eine Veränderung der Konflikttypen über die Zeit?</a:t>
            </a:r>
          </a:p>
          <a:p>
            <a:r>
              <a:rPr lang="de-AT" dirty="0"/>
              <a:t>Gibt es einen Zusammenhang zwischen Konflikttypen und Konfliktgruppen?</a:t>
            </a:r>
          </a:p>
          <a:p>
            <a:r>
              <a:rPr lang="de-AT" dirty="0"/>
              <a:t>Gab es einen Anstieg an Gewalt und Konflikte in Nigeria?</a:t>
            </a:r>
          </a:p>
        </p:txBody>
      </p:sp>
    </p:spTree>
    <p:extLst>
      <p:ext uri="{BB962C8B-B14F-4D97-AF65-F5344CB8AC3E}">
        <p14:creationId xmlns:p14="http://schemas.microsoft.com/office/powerpoint/2010/main" val="321762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A2F7-82DB-4E07-C39B-9003F88C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Q&amp;A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F50D-9FAD-71D2-FF0A-5FB98620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1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858B-EAE7-82CE-D8EF-9463BA82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de-AT" b="1" dirty="0">
                <a:cs typeface="Aharoni" panose="02010803020104030203" pitchFamily="2" charset="-79"/>
              </a:rPr>
              <a:t>Gliederung</a:t>
            </a:r>
            <a:endParaRPr lang="en-GB" b="1" dirty="0"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9A2C-32C5-62CF-224F-D7D41C71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Fragestellung</a:t>
            </a:r>
          </a:p>
          <a:p>
            <a:r>
              <a:rPr lang="de-AT" dirty="0"/>
              <a:t>Überblick</a:t>
            </a:r>
          </a:p>
          <a:p>
            <a:r>
              <a:rPr lang="de-AT" dirty="0"/>
              <a:t>Datenerhebung</a:t>
            </a:r>
          </a:p>
          <a:p>
            <a:r>
              <a:rPr lang="de-AT" dirty="0"/>
              <a:t>Betrachtete Merkmale</a:t>
            </a:r>
          </a:p>
          <a:p>
            <a:r>
              <a:rPr lang="de-AT" dirty="0"/>
              <a:t>Kontext</a:t>
            </a:r>
          </a:p>
          <a:p>
            <a:r>
              <a:rPr lang="de-AT" dirty="0"/>
              <a:t>Deskriptive Analyse und Datenübersicht</a:t>
            </a:r>
          </a:p>
          <a:p>
            <a:r>
              <a:rPr lang="de-AT" dirty="0"/>
              <a:t>Fazit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8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C907-10D4-DF34-E243-6205D2CC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Fragestellung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2D2A-1526-9767-058D-EE36C551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Zentrale Fragen:</a:t>
            </a:r>
          </a:p>
          <a:p>
            <a:pPr lvl="1"/>
            <a:r>
              <a:rPr lang="de-DE" dirty="0"/>
              <a:t>Entwicklung der Konflikttypen in Nigeria über die Zeit</a:t>
            </a:r>
          </a:p>
          <a:p>
            <a:pPr lvl="1"/>
            <a:r>
              <a:rPr lang="de-AT" dirty="0"/>
              <a:t>Zusammenhang Konfliktgruppen und Konflikttypen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41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4617-FAFD-C89E-7106-6248E7E7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Überblick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3CAF-14F0-7305-ADD0-DE632ABB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Art der Erhebung</a:t>
            </a:r>
          </a:p>
          <a:p>
            <a:pPr lvl="1"/>
            <a:r>
              <a:rPr lang="de-AT" dirty="0"/>
              <a:t>Längsschnitt</a:t>
            </a:r>
          </a:p>
          <a:p>
            <a:pPr lvl="1"/>
            <a:r>
              <a:rPr lang="de-AT" dirty="0"/>
              <a:t>Sekundäre Datenerhebungsart</a:t>
            </a:r>
          </a:p>
          <a:p>
            <a:pPr lvl="1"/>
            <a:r>
              <a:rPr lang="en-GB" dirty="0"/>
              <a:t>Manuelle </a:t>
            </a:r>
            <a:r>
              <a:rPr lang="en-GB" dirty="0" err="1"/>
              <a:t>Codierung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Gruppe von </a:t>
            </a:r>
            <a:r>
              <a:rPr lang="en-GB" dirty="0" err="1"/>
              <a:t>Analysen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54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FF9D-03EC-7A47-55C0-B7150D95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Datenerhebung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27BC-78CE-FEE6-C9D4-560B6F93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Quellenbasis:</a:t>
            </a:r>
          </a:p>
          <a:p>
            <a:pPr lvl="1"/>
            <a:r>
              <a:rPr lang="de-AT" dirty="0"/>
              <a:t>Öffentlich verfügbare Informationen</a:t>
            </a:r>
          </a:p>
          <a:p>
            <a:pPr lvl="1"/>
            <a:r>
              <a:rPr lang="de-AT" dirty="0"/>
              <a:t>Zeitungsberichte</a:t>
            </a:r>
          </a:p>
          <a:p>
            <a:pPr lvl="1"/>
            <a:r>
              <a:rPr lang="de-AT" dirty="0"/>
              <a:t>Regierungsberichte</a:t>
            </a:r>
          </a:p>
          <a:p>
            <a:pPr lvl="1"/>
            <a:r>
              <a:rPr lang="de-AT" dirty="0"/>
              <a:t>NGP- und UN-Berichte</a:t>
            </a:r>
          </a:p>
          <a:p>
            <a:pPr lvl="1"/>
            <a:r>
              <a:rPr lang="de-AT" dirty="0"/>
              <a:t>Soziale Medien</a:t>
            </a:r>
          </a:p>
          <a:p>
            <a:pPr lvl="1"/>
            <a:r>
              <a:rPr lang="de-AT" dirty="0"/>
              <a:t>Lokale Partner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58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1EFA-879B-3B0F-6C4C-72082852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Betrachtete Merkmale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32A7-4AC5-C25A-23D8-5D52AE70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Konfliktnummer</a:t>
            </a:r>
          </a:p>
          <a:p>
            <a:r>
              <a:rPr lang="de-AT" dirty="0"/>
              <a:t>Konfliktart</a:t>
            </a:r>
          </a:p>
          <a:p>
            <a:r>
              <a:rPr lang="en-GB" dirty="0"/>
              <a:t>Konfliktbeteiligte</a:t>
            </a:r>
          </a:p>
          <a:p>
            <a:r>
              <a:rPr lang="de-AT" dirty="0"/>
              <a:t>Standort</a:t>
            </a:r>
          </a:p>
          <a:p>
            <a:r>
              <a:rPr lang="de-AT" dirty="0"/>
              <a:t>Nachrichtenquelle</a:t>
            </a:r>
          </a:p>
          <a:p>
            <a:r>
              <a:rPr lang="en-GB" dirty="0"/>
              <a:t>Art der </a:t>
            </a:r>
            <a:r>
              <a:rPr lang="de-AT" dirty="0"/>
              <a:t>Nachrichtenquelle</a:t>
            </a:r>
          </a:p>
          <a:p>
            <a:r>
              <a:rPr lang="de-AT" dirty="0"/>
              <a:t>Einwohnerzahl</a:t>
            </a:r>
            <a:endParaRPr lang="en-GB" dirty="0"/>
          </a:p>
          <a:p>
            <a:r>
              <a:rPr lang="en-GB" dirty="0"/>
              <a:t>Angriff </a:t>
            </a:r>
            <a:r>
              <a:rPr lang="de-AT" dirty="0"/>
              <a:t>gegenüber</a:t>
            </a:r>
            <a:r>
              <a:rPr lang="en-GB" dirty="0"/>
              <a:t> </a:t>
            </a:r>
            <a:r>
              <a:rPr lang="de-AT" dirty="0"/>
              <a:t>Zivilisten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737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23B4-59C8-B186-B807-344991AD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AAA9-666F-329A-5AD6-2210E84B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Ethnische und religiöse Spannungen</a:t>
            </a:r>
          </a:p>
          <a:p>
            <a:pPr lvl="1"/>
            <a:r>
              <a:rPr lang="de-AT" dirty="0"/>
              <a:t>Boko Haram (seit 2010)</a:t>
            </a:r>
          </a:p>
          <a:p>
            <a:r>
              <a:rPr lang="de-AT" dirty="0"/>
              <a:t>Interessenskonflikte um Öl im Niger-Delta</a:t>
            </a:r>
          </a:p>
          <a:p>
            <a:pPr lvl="1"/>
            <a:r>
              <a:rPr lang="de-AT" dirty="0"/>
              <a:t>Niger Delta Avengers (seit 2016)</a:t>
            </a:r>
          </a:p>
          <a:p>
            <a:r>
              <a:rPr lang="de-AT" dirty="0"/>
              <a:t>Korruption in der Regierung und den Streitkräften</a:t>
            </a:r>
          </a:p>
          <a:p>
            <a:r>
              <a:rPr lang="de-AT" dirty="0"/>
              <a:t>Klimawandel / Wüstenbildung im Norden</a:t>
            </a:r>
          </a:p>
          <a:p>
            <a:r>
              <a:rPr lang="de-AT" dirty="0"/>
              <a:t>Radikalisierung während der Pandemie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98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A46F-3A43-EDEC-AFEE-46890E53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Netzwerkgraph</a:t>
            </a:r>
            <a:endParaRPr lang="en-GB" dirty="0"/>
          </a:p>
        </p:txBody>
      </p:sp>
      <p:pic>
        <p:nvPicPr>
          <p:cNvPr id="7" name="Content Placeholder 6" descr="A diagram of a network&#10;&#10;AI-generated content may be incorrect.">
            <a:extLst>
              <a:ext uri="{FF2B5EF4-FFF2-40B4-BE49-F238E27FC236}">
                <a16:creationId xmlns:a16="http://schemas.microsoft.com/office/drawing/2014/main" id="{55530401-B37F-B0A4-9732-90F0DC0EA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5" t="-1" b="16385"/>
          <a:stretch/>
        </p:blipFill>
        <p:spPr>
          <a:xfrm>
            <a:off x="2913529" y="1689142"/>
            <a:ext cx="6364941" cy="4803733"/>
          </a:xfrm>
        </p:spPr>
      </p:pic>
    </p:spTree>
    <p:extLst>
      <p:ext uri="{BB962C8B-B14F-4D97-AF65-F5344CB8AC3E}">
        <p14:creationId xmlns:p14="http://schemas.microsoft.com/office/powerpoint/2010/main" val="65015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444F-6022-CAC0-DDBE-40A45C24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Verlauf der klassischen Berichtsarten</a:t>
            </a:r>
            <a:endParaRPr lang="en-GB" dirty="0"/>
          </a:p>
        </p:txBody>
      </p:sp>
      <p:pic>
        <p:nvPicPr>
          <p:cNvPr id="6" name="Inhaltsplatzhalter 5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64139207-D2DC-BC75-1014-CFFC5F67A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5001333" cy="4284810"/>
          </a:xfrm>
        </p:spPr>
      </p:pic>
      <p:pic>
        <p:nvPicPr>
          <p:cNvPr id="8" name="Grafik 7" descr="Ein Bild, das Text, Diagramm, Reihe enthält.&#10;&#10;Automatisch generierte Beschreibung">
            <a:extLst>
              <a:ext uri="{FF2B5EF4-FFF2-40B4-BE49-F238E27FC236}">
                <a16:creationId xmlns:a16="http://schemas.microsoft.com/office/drawing/2014/main" id="{FD48BC01-6A88-E526-6970-A0DBFAF1C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71" y="1690688"/>
            <a:ext cx="5001333" cy="42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3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Macintosh PowerPoint</Application>
  <PresentationFormat>Breitbild</PresentationFormat>
  <Paragraphs>66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Aharoni</vt:lpstr>
      <vt:lpstr>Aptos</vt:lpstr>
      <vt:lpstr>Aptos Display</vt:lpstr>
      <vt:lpstr>Arial</vt:lpstr>
      <vt:lpstr>Office Theme</vt:lpstr>
      <vt:lpstr>Armed conflicts - Armed conflict between different groups in Nigeria over time</vt:lpstr>
      <vt:lpstr>Gliederung</vt:lpstr>
      <vt:lpstr>Fragestellung</vt:lpstr>
      <vt:lpstr>Überblick</vt:lpstr>
      <vt:lpstr>Datenerhebung</vt:lpstr>
      <vt:lpstr>Betrachtete Merkmale</vt:lpstr>
      <vt:lpstr>Kontext</vt:lpstr>
      <vt:lpstr>Netzwerkgraph</vt:lpstr>
      <vt:lpstr>Verlauf der klassischen Berichtsarten</vt:lpstr>
      <vt:lpstr>Verlauf der New Media Berichte</vt:lpstr>
      <vt:lpstr>Angriffe auf Zivilisten</vt:lpstr>
      <vt:lpstr>Konflikte in Nigeria</vt:lpstr>
      <vt:lpstr>Todesfälle pro Jahr</vt:lpstr>
      <vt:lpstr>Zusammenhang Bevölkerungsanzahl und Anzahl der Todesopfer</vt:lpstr>
      <vt:lpstr>Zusammenhang Akteursgruppen und Bevölkerungsanzahl</vt:lpstr>
      <vt:lpstr>Zusammenhang Konfliktgruppen und Konflikttypen</vt:lpstr>
      <vt:lpstr>Konflikttypen über die Jahre</vt:lpstr>
      <vt:lpstr>Fazit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Armed conflicts - Armed conflict between different groups in Nigeria over time</dc:title>
  <dc:creator>Bal, Karan</dc:creator>
  <cp:lastModifiedBy>Adrian Schneider</cp:lastModifiedBy>
  <cp:revision>10</cp:revision>
  <dcterms:created xsi:type="dcterms:W3CDTF">2025-03-18T14:33:07Z</dcterms:created>
  <dcterms:modified xsi:type="dcterms:W3CDTF">2025-03-20T07:38:02Z</dcterms:modified>
</cp:coreProperties>
</file>