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6B9566-5F3C-BC47-BCC2-65D585E64A10}" v="1" dt="2025-03-25T20:14:41.6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8"/>
  </p:normalViewPr>
  <p:slideViewPr>
    <p:cSldViewPr snapToGrid="0">
      <p:cViewPr varScale="1">
        <p:scale>
          <a:sx n="145" d="100"/>
          <a:sy n="145" d="100"/>
        </p:scale>
        <p:origin x="200" y="1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ias Balling Christiansen" userId="8a9933da-83ab-437e-86b4-41da0aa76daa" providerId="ADAL" clId="{C06B9566-5F3C-BC47-BCC2-65D585E64A10}"/>
    <pc:docChg chg="modSld">
      <pc:chgData name="Mathias Balling Christiansen" userId="8a9933da-83ab-437e-86b4-41da0aa76daa" providerId="ADAL" clId="{C06B9566-5F3C-BC47-BCC2-65D585E64A10}" dt="2025-03-25T20:14:44.727" v="2"/>
      <pc:docMkLst>
        <pc:docMk/>
      </pc:docMkLst>
      <pc:sldChg chg="addSp delSp modSp mod">
        <pc:chgData name="Mathias Balling Christiansen" userId="8a9933da-83ab-437e-86b4-41da0aa76daa" providerId="ADAL" clId="{C06B9566-5F3C-BC47-BCC2-65D585E64A10}" dt="2025-03-25T20:14:44.727" v="2"/>
        <pc:sldMkLst>
          <pc:docMk/>
          <pc:sldMk cId="1649435458" sldId="276"/>
        </pc:sldMkLst>
        <pc:spChg chg="add del mod">
          <ac:chgData name="Mathias Balling Christiansen" userId="8a9933da-83ab-437e-86b4-41da0aa76daa" providerId="ADAL" clId="{C06B9566-5F3C-BC47-BCC2-65D585E64A10}" dt="2025-03-25T20:14:44.727" v="2"/>
          <ac:spMkLst>
            <pc:docMk/>
            <pc:sldMk cId="1649435458" sldId="276"/>
            <ac:spMk id="2" creationId="{C37B1A49-39CC-BD7F-A2D1-B2993A821B9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773E-E67A-1841-9094-53185730AEA7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730297-9869-D84C-AC67-662AAC7F2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18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730297-9869-D84C-AC67-662AAC7F2A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4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41E6-8EF6-CB2B-094B-6699FBAD42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A59E4-C9D1-AA07-D8A5-2EBF4373D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F55DC-0ED6-F643-26A0-3721E7D57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65A80-080D-C4FD-DFA8-D2CC2565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76701-F93F-8851-B776-760118BC3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0433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5FF58-2BED-D57A-1B60-9FE134C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313A3D-3DAB-42C3-9EF9-74B03EF3A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86F07-ED61-F8F2-FEE1-5363523A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58C59-3E46-C306-3781-B84F6529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FEAEE-B0B5-684E-C313-BA766634C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33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E55085-D48E-9B29-16D3-15F21FC83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F636C-4EB2-C1AB-8C91-9E512B1D2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F5C39-85B4-34AF-19B8-6D09D2E6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DAF05-7D27-6956-E417-FF1291183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BCE4A-A8E1-58B0-B187-F39B7149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98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11E63-0043-4758-E03D-75662D14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E5B49-E591-E4F9-6495-D5A1D84B9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AC466-2ECC-257B-FFD7-10291995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69F8-479A-6731-35DC-6023A2F54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B2D0-EDB8-9CF1-59D7-DD252A558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758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0EBDF-2B9A-479E-FE62-5109CA661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4442A-257D-EBD5-C607-646A47FB1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09A92-6A95-F114-925F-80F57B891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D6325-3908-E68D-8361-43B8CB4FA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6C3D6-D16A-08AC-6DF7-C696F3C0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9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4B72A-4E17-80EC-AC00-011580E1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96AD9-A7DE-CBBC-8B51-6F04C2C95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FF83F-6B1E-5260-7BE5-A3F48D470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643FE-5FD6-B86F-E6AD-9743794B7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60BAD-4E1A-5F1C-2A53-EAB949921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6D909-6571-5E08-19BC-D26FA3330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10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10D5-D88D-BF62-7917-21145168C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9C3AA5-30DE-EFFB-F2D1-0D221AF6E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3F233B-1F31-6734-35B7-CBD1F92E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CC3700-CA4C-6750-8CFA-44B361523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FF3C91-9D3F-3698-9278-0C6D8726D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30562-42B0-D60A-4C5F-E7738F34B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DD2F7C-CCDB-1E92-1BA6-385BAC44B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051B7-566F-9ADA-D9AB-A6B84E08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022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7DDB5-FCDC-DE7A-2021-F9F8D6184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F6A6F6-7315-A95E-857E-86AEE4C1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4934-9491-9976-3D2A-571815607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11ECB-C703-AFE1-BA81-FFD313EA3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059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CD5F9B-CCE8-84A8-905C-FF404E19A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4C0BA-E070-A309-39FA-9B0663BC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5AC81-BF6A-A8DA-77F7-62FC8070D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84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42971-7173-DBF5-CBB4-BD6E668F5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51DD-185D-35C3-42C4-B96C6BCD1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157C04-E69B-6E1E-69B5-CF2559A1F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69439-F36B-EC98-D707-B0BDCCB6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98E5D-D8A0-BB8B-99F5-873F87218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7F629-BFE6-4473-05A2-BB78A5D27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5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E27F-293D-AC9F-A8C8-6A3A32E7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7D0D13-AF73-4CD9-5EC4-EE24F85DF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4DF91F-39EC-E0DD-B127-B219DDAA3C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F8884-7460-7A4F-1234-388DF548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11C5E-58EA-8BA7-B331-F998FA1E0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F3A20-A541-466D-BF24-707417D57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4660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8B166C-DCFE-C96B-9ACA-DA965C9B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29885D-FEE1-29CE-914A-18824E058C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E5DDB-F5B6-E8D9-37F5-1934928D8E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9D76E9-9563-489F-823B-58BA52571E24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A0601-D800-4BB6-CA6A-7738E21FF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D918C-46DA-D363-933D-180631065D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4B30E8-A2F8-4C26-B089-C2CEED8577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846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C2E10BAD-9CCD-429B-BE97-B0163A45B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736" y="0"/>
            <a:ext cx="4824000" cy="6858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1C57F139-D0E1-4F8D-A6B4-392570697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998727"/>
            <a:ext cx="5181600" cy="516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Macintosh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SDU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Henrik Gordon Petersen</dc:creator>
  <cp:lastModifiedBy>Mathias Balling Christiansen</cp:lastModifiedBy>
  <cp:revision>1</cp:revision>
  <dcterms:created xsi:type="dcterms:W3CDTF">2025-03-19T11:54:16Z</dcterms:created>
  <dcterms:modified xsi:type="dcterms:W3CDTF">2025-03-25T20:14:51Z</dcterms:modified>
</cp:coreProperties>
</file>