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AF19BB-5453-420D-8606-F3F07A801EBB}" v="1" dt="2022-01-24T11:56:47.921"/>
    <p1510:client id="{E950D7CA-AC0C-492F-9E85-92BA84752071}" v="110" dt="2022-01-24T11:55:57.8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58" d="100"/>
          <a:sy n="158" d="100"/>
        </p:scale>
        <p:origin x="344" y="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AD1DB4-A0DB-4887-A0EE-45504673641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689450C-CF96-4DAF-8A7D-864EC96A52AF}">
      <dgm:prSet/>
      <dgm:spPr/>
      <dgm:t>
        <a:bodyPr/>
        <a:lstStyle/>
        <a:p>
          <a:r>
            <a:rPr lang="de-AT"/>
            <a:t>Ein leeres Lager erstellen</a:t>
          </a:r>
          <a:endParaRPr lang="en-US"/>
        </a:p>
      </dgm:t>
    </dgm:pt>
    <dgm:pt modelId="{77AF8F3C-A505-4BA9-B217-861D08B6D7BA}" type="parTrans" cxnId="{C7D941FE-E8FD-410A-B808-5EF3B198CB81}">
      <dgm:prSet/>
      <dgm:spPr/>
      <dgm:t>
        <a:bodyPr/>
        <a:lstStyle/>
        <a:p>
          <a:endParaRPr lang="en-US"/>
        </a:p>
      </dgm:t>
    </dgm:pt>
    <dgm:pt modelId="{BDB69817-95C9-4749-919C-846A8839FEAB}" type="sibTrans" cxnId="{C7D941FE-E8FD-410A-B808-5EF3B198CB81}">
      <dgm:prSet/>
      <dgm:spPr/>
      <dgm:t>
        <a:bodyPr/>
        <a:lstStyle/>
        <a:p>
          <a:endParaRPr lang="en-US"/>
        </a:p>
      </dgm:t>
    </dgm:pt>
    <dgm:pt modelId="{E2D07960-7CE0-46B7-B3A6-7F8C1A576C85}">
      <dgm:prSet/>
      <dgm:spPr/>
      <dgm:t>
        <a:bodyPr/>
        <a:lstStyle/>
        <a:p>
          <a:r>
            <a:rPr lang="de-AT"/>
            <a:t>Einfügen eines Initialen Datensatzes</a:t>
          </a:r>
          <a:endParaRPr lang="en-US"/>
        </a:p>
      </dgm:t>
    </dgm:pt>
    <dgm:pt modelId="{225F38E2-4BBF-4014-840C-9B78D4D7C99A}" type="parTrans" cxnId="{1E6D2BA8-6E03-4FD8-A86E-7C158F552A8D}">
      <dgm:prSet/>
      <dgm:spPr/>
      <dgm:t>
        <a:bodyPr/>
        <a:lstStyle/>
        <a:p>
          <a:endParaRPr lang="en-US"/>
        </a:p>
      </dgm:t>
    </dgm:pt>
    <dgm:pt modelId="{D2AAEBA7-73B3-4E2B-B8C4-3E54BC98B09D}" type="sibTrans" cxnId="{1E6D2BA8-6E03-4FD8-A86E-7C158F552A8D}">
      <dgm:prSet/>
      <dgm:spPr/>
      <dgm:t>
        <a:bodyPr/>
        <a:lstStyle/>
        <a:p>
          <a:endParaRPr lang="en-US"/>
        </a:p>
      </dgm:t>
    </dgm:pt>
    <dgm:pt modelId="{BDF1C4A7-1262-4DC2-B78D-F7C2A4A13A27}">
      <dgm:prSet/>
      <dgm:spPr/>
      <dgm:t>
        <a:bodyPr/>
        <a:lstStyle/>
        <a:p>
          <a:r>
            <a:rPr lang="de-AT"/>
            <a:t>Das gesamte Lager anzeigen</a:t>
          </a:r>
          <a:endParaRPr lang="en-US"/>
        </a:p>
      </dgm:t>
    </dgm:pt>
    <dgm:pt modelId="{03A9329C-4896-4A02-9128-5664A7F5B893}" type="parTrans" cxnId="{E456C2F8-21A4-4F7F-A0A8-599262B04AD5}">
      <dgm:prSet/>
      <dgm:spPr/>
      <dgm:t>
        <a:bodyPr/>
        <a:lstStyle/>
        <a:p>
          <a:endParaRPr lang="en-US"/>
        </a:p>
      </dgm:t>
    </dgm:pt>
    <dgm:pt modelId="{CAA0AA4D-F9A3-4339-AFA9-C5D9BD73D330}" type="sibTrans" cxnId="{E456C2F8-21A4-4F7F-A0A8-599262B04AD5}">
      <dgm:prSet/>
      <dgm:spPr/>
      <dgm:t>
        <a:bodyPr/>
        <a:lstStyle/>
        <a:p>
          <a:endParaRPr lang="en-US"/>
        </a:p>
      </dgm:t>
    </dgm:pt>
    <dgm:pt modelId="{6ED5032B-0945-4423-A240-ACDA9CF59A0D}">
      <dgm:prSet/>
      <dgm:spPr/>
      <dgm:t>
        <a:bodyPr/>
        <a:lstStyle/>
        <a:p>
          <a:r>
            <a:rPr lang="de-AT"/>
            <a:t>Alle Materialen unterhalb der eingestellten Menge anzeigen</a:t>
          </a:r>
          <a:endParaRPr lang="en-US"/>
        </a:p>
      </dgm:t>
    </dgm:pt>
    <dgm:pt modelId="{D1BAB308-56D9-42B2-997C-18826DABC878}" type="parTrans" cxnId="{F2493F97-C129-49F4-A856-D2217DD15FDC}">
      <dgm:prSet/>
      <dgm:spPr/>
      <dgm:t>
        <a:bodyPr/>
        <a:lstStyle/>
        <a:p>
          <a:endParaRPr lang="en-US"/>
        </a:p>
      </dgm:t>
    </dgm:pt>
    <dgm:pt modelId="{BE5F0F7C-A671-4C2C-BCC5-DED31CAC30C8}" type="sibTrans" cxnId="{F2493F97-C129-49F4-A856-D2217DD15FDC}">
      <dgm:prSet/>
      <dgm:spPr/>
      <dgm:t>
        <a:bodyPr/>
        <a:lstStyle/>
        <a:p>
          <a:endParaRPr lang="en-US"/>
        </a:p>
      </dgm:t>
    </dgm:pt>
    <dgm:pt modelId="{6FCE840E-0DFF-4570-8255-F30C7499897D}" type="pres">
      <dgm:prSet presAssocID="{98AD1DB4-A0DB-4887-A0EE-455046736413}" presName="linear" presStyleCnt="0">
        <dgm:presLayoutVars>
          <dgm:animLvl val="lvl"/>
          <dgm:resizeHandles val="exact"/>
        </dgm:presLayoutVars>
      </dgm:prSet>
      <dgm:spPr/>
    </dgm:pt>
    <dgm:pt modelId="{0B623B0A-2ECC-47C5-B88E-BF12D9B389E9}" type="pres">
      <dgm:prSet presAssocID="{E689450C-CF96-4DAF-8A7D-864EC96A52A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7383608-291D-4DA7-AC37-FE99DDF29220}" type="pres">
      <dgm:prSet presAssocID="{BDB69817-95C9-4749-919C-846A8839FEAB}" presName="spacer" presStyleCnt="0"/>
      <dgm:spPr/>
    </dgm:pt>
    <dgm:pt modelId="{612C8E31-C480-4AFC-A0CF-4472F541459F}" type="pres">
      <dgm:prSet presAssocID="{E2D07960-7CE0-46B7-B3A6-7F8C1A576C8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E07CD25-31B6-4D59-8BF0-AA34BA9D1ABA}" type="pres">
      <dgm:prSet presAssocID="{D2AAEBA7-73B3-4E2B-B8C4-3E54BC98B09D}" presName="spacer" presStyleCnt="0"/>
      <dgm:spPr/>
    </dgm:pt>
    <dgm:pt modelId="{9246EFDE-332D-4A08-994E-3719E4A0869F}" type="pres">
      <dgm:prSet presAssocID="{BDF1C4A7-1262-4DC2-B78D-F7C2A4A13A2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F711D67-46D9-4485-906C-4EB383880BC0}" type="pres">
      <dgm:prSet presAssocID="{CAA0AA4D-F9A3-4339-AFA9-C5D9BD73D330}" presName="spacer" presStyleCnt="0"/>
      <dgm:spPr/>
    </dgm:pt>
    <dgm:pt modelId="{4EB4A2EE-756E-4539-8617-8E2DC70CD49F}" type="pres">
      <dgm:prSet presAssocID="{6ED5032B-0945-4423-A240-ACDA9CF59A0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29F170F-7450-4B81-AE18-FC14CD9339CC}" type="presOf" srcId="{BDF1C4A7-1262-4DC2-B78D-F7C2A4A13A27}" destId="{9246EFDE-332D-4A08-994E-3719E4A0869F}" srcOrd="0" destOrd="0" presId="urn:microsoft.com/office/officeart/2005/8/layout/vList2"/>
    <dgm:cxn modelId="{9428E381-F4A0-483B-A32E-F95D9AAA4EE6}" type="presOf" srcId="{98AD1DB4-A0DB-4887-A0EE-455046736413}" destId="{6FCE840E-0DFF-4570-8255-F30C7499897D}" srcOrd="0" destOrd="0" presId="urn:microsoft.com/office/officeart/2005/8/layout/vList2"/>
    <dgm:cxn modelId="{F2493F97-C129-49F4-A856-D2217DD15FDC}" srcId="{98AD1DB4-A0DB-4887-A0EE-455046736413}" destId="{6ED5032B-0945-4423-A240-ACDA9CF59A0D}" srcOrd="3" destOrd="0" parTransId="{D1BAB308-56D9-42B2-997C-18826DABC878}" sibTransId="{BE5F0F7C-A671-4C2C-BCC5-DED31CAC30C8}"/>
    <dgm:cxn modelId="{1E6D2BA8-6E03-4FD8-A86E-7C158F552A8D}" srcId="{98AD1DB4-A0DB-4887-A0EE-455046736413}" destId="{E2D07960-7CE0-46B7-B3A6-7F8C1A576C85}" srcOrd="1" destOrd="0" parTransId="{225F38E2-4BBF-4014-840C-9B78D4D7C99A}" sibTransId="{D2AAEBA7-73B3-4E2B-B8C4-3E54BC98B09D}"/>
    <dgm:cxn modelId="{466CFAB6-4530-48B6-8AD9-4CD500F97B17}" type="presOf" srcId="{6ED5032B-0945-4423-A240-ACDA9CF59A0D}" destId="{4EB4A2EE-756E-4539-8617-8E2DC70CD49F}" srcOrd="0" destOrd="0" presId="urn:microsoft.com/office/officeart/2005/8/layout/vList2"/>
    <dgm:cxn modelId="{51F413BF-BD58-43C6-B80D-0616AE81B3C6}" type="presOf" srcId="{E2D07960-7CE0-46B7-B3A6-7F8C1A576C85}" destId="{612C8E31-C480-4AFC-A0CF-4472F541459F}" srcOrd="0" destOrd="0" presId="urn:microsoft.com/office/officeart/2005/8/layout/vList2"/>
    <dgm:cxn modelId="{6D4653D1-4668-46F4-9446-5AA062796C1F}" type="presOf" srcId="{E689450C-CF96-4DAF-8A7D-864EC96A52AF}" destId="{0B623B0A-2ECC-47C5-B88E-BF12D9B389E9}" srcOrd="0" destOrd="0" presId="urn:microsoft.com/office/officeart/2005/8/layout/vList2"/>
    <dgm:cxn modelId="{E456C2F8-21A4-4F7F-A0A8-599262B04AD5}" srcId="{98AD1DB4-A0DB-4887-A0EE-455046736413}" destId="{BDF1C4A7-1262-4DC2-B78D-F7C2A4A13A27}" srcOrd="2" destOrd="0" parTransId="{03A9329C-4896-4A02-9128-5664A7F5B893}" sibTransId="{CAA0AA4D-F9A3-4339-AFA9-C5D9BD73D330}"/>
    <dgm:cxn modelId="{C7D941FE-E8FD-410A-B808-5EF3B198CB81}" srcId="{98AD1DB4-A0DB-4887-A0EE-455046736413}" destId="{E689450C-CF96-4DAF-8A7D-864EC96A52AF}" srcOrd="0" destOrd="0" parTransId="{77AF8F3C-A505-4BA9-B217-861D08B6D7BA}" sibTransId="{BDB69817-95C9-4749-919C-846A8839FEAB}"/>
    <dgm:cxn modelId="{8E963051-F3E2-4908-A4BD-FBED7BDE7680}" type="presParOf" srcId="{6FCE840E-0DFF-4570-8255-F30C7499897D}" destId="{0B623B0A-2ECC-47C5-B88E-BF12D9B389E9}" srcOrd="0" destOrd="0" presId="urn:microsoft.com/office/officeart/2005/8/layout/vList2"/>
    <dgm:cxn modelId="{DFF3466E-20CF-48FF-9E91-10284923BD6A}" type="presParOf" srcId="{6FCE840E-0DFF-4570-8255-F30C7499897D}" destId="{57383608-291D-4DA7-AC37-FE99DDF29220}" srcOrd="1" destOrd="0" presId="urn:microsoft.com/office/officeart/2005/8/layout/vList2"/>
    <dgm:cxn modelId="{A8FC6C70-DCB6-40FC-A3CC-C13889D9F658}" type="presParOf" srcId="{6FCE840E-0DFF-4570-8255-F30C7499897D}" destId="{612C8E31-C480-4AFC-A0CF-4472F541459F}" srcOrd="2" destOrd="0" presId="urn:microsoft.com/office/officeart/2005/8/layout/vList2"/>
    <dgm:cxn modelId="{CFA40679-5735-42B0-A6BF-DC2B3B1CEEAA}" type="presParOf" srcId="{6FCE840E-0DFF-4570-8255-F30C7499897D}" destId="{1E07CD25-31B6-4D59-8BF0-AA34BA9D1ABA}" srcOrd="3" destOrd="0" presId="urn:microsoft.com/office/officeart/2005/8/layout/vList2"/>
    <dgm:cxn modelId="{996CB069-ECF5-450D-96D5-5AC7389228C6}" type="presParOf" srcId="{6FCE840E-0DFF-4570-8255-F30C7499897D}" destId="{9246EFDE-332D-4A08-994E-3719E4A0869F}" srcOrd="4" destOrd="0" presId="urn:microsoft.com/office/officeart/2005/8/layout/vList2"/>
    <dgm:cxn modelId="{3FDA08F6-1B88-431F-BD19-8D28E0613770}" type="presParOf" srcId="{6FCE840E-0DFF-4570-8255-F30C7499897D}" destId="{CF711D67-46D9-4485-906C-4EB383880BC0}" srcOrd="5" destOrd="0" presId="urn:microsoft.com/office/officeart/2005/8/layout/vList2"/>
    <dgm:cxn modelId="{38693439-66A5-4FE3-8424-3C9432669B59}" type="presParOf" srcId="{6FCE840E-0DFF-4570-8255-F30C7499897D}" destId="{4EB4A2EE-756E-4539-8617-8E2DC70CD49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EE8997-3212-476E-B954-43CEFD0D4F0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2286965-D6C3-461A-A26D-F9E74642D9A8}">
      <dgm:prSet/>
      <dgm:spPr/>
      <dgm:t>
        <a:bodyPr/>
        <a:lstStyle/>
        <a:p>
          <a:r>
            <a:rPr lang="de-AT"/>
            <a:t>Hinzufügen eines Materials</a:t>
          </a:r>
          <a:endParaRPr lang="en-US"/>
        </a:p>
      </dgm:t>
    </dgm:pt>
    <dgm:pt modelId="{AD370CA0-1DB9-4C72-8FBE-DEC12B850038}" type="parTrans" cxnId="{E5FA31F3-ABE7-4419-8E43-ECAB0313FA23}">
      <dgm:prSet/>
      <dgm:spPr/>
      <dgm:t>
        <a:bodyPr/>
        <a:lstStyle/>
        <a:p>
          <a:endParaRPr lang="en-US"/>
        </a:p>
      </dgm:t>
    </dgm:pt>
    <dgm:pt modelId="{3F065DF4-6E45-41F8-8DE1-56B905DF217F}" type="sibTrans" cxnId="{E5FA31F3-ABE7-4419-8E43-ECAB0313FA23}">
      <dgm:prSet/>
      <dgm:spPr/>
      <dgm:t>
        <a:bodyPr/>
        <a:lstStyle/>
        <a:p>
          <a:endParaRPr lang="en-US"/>
        </a:p>
      </dgm:t>
    </dgm:pt>
    <dgm:pt modelId="{72035767-4EBC-4030-8C5B-A65853E1132B}">
      <dgm:prSet/>
      <dgm:spPr/>
      <dgm:t>
        <a:bodyPr/>
        <a:lstStyle/>
        <a:p>
          <a:r>
            <a:rPr lang="de-AT"/>
            <a:t>Löschen eines Materials</a:t>
          </a:r>
          <a:endParaRPr lang="en-US"/>
        </a:p>
      </dgm:t>
    </dgm:pt>
    <dgm:pt modelId="{F9283FD0-53B6-4426-945B-0C580579749E}" type="parTrans" cxnId="{5D86A388-0B89-4748-B442-6A44A0FA5235}">
      <dgm:prSet/>
      <dgm:spPr/>
      <dgm:t>
        <a:bodyPr/>
        <a:lstStyle/>
        <a:p>
          <a:endParaRPr lang="en-US"/>
        </a:p>
      </dgm:t>
    </dgm:pt>
    <dgm:pt modelId="{162C50C7-1623-4876-BB5F-9021F4D40F53}" type="sibTrans" cxnId="{5D86A388-0B89-4748-B442-6A44A0FA5235}">
      <dgm:prSet/>
      <dgm:spPr/>
      <dgm:t>
        <a:bodyPr/>
        <a:lstStyle/>
        <a:p>
          <a:endParaRPr lang="en-US"/>
        </a:p>
      </dgm:t>
    </dgm:pt>
    <dgm:pt modelId="{038AC94A-EEA2-4808-ACD7-C51F64E085B6}">
      <dgm:prSet/>
      <dgm:spPr/>
      <dgm:t>
        <a:bodyPr/>
        <a:lstStyle/>
        <a:p>
          <a:r>
            <a:rPr lang="de-AT"/>
            <a:t>Den Preis eines Materials ändern</a:t>
          </a:r>
          <a:endParaRPr lang="en-US"/>
        </a:p>
      </dgm:t>
    </dgm:pt>
    <dgm:pt modelId="{4CBBF53E-BC36-46AA-A2BD-EAF13163FF7B}" type="parTrans" cxnId="{4273085E-7737-4E46-A3D4-1B502AD8C80B}">
      <dgm:prSet/>
      <dgm:spPr/>
      <dgm:t>
        <a:bodyPr/>
        <a:lstStyle/>
        <a:p>
          <a:endParaRPr lang="en-US"/>
        </a:p>
      </dgm:t>
    </dgm:pt>
    <dgm:pt modelId="{387F3139-5DFB-443B-A9E2-B7FBFC66A42E}" type="sibTrans" cxnId="{4273085E-7737-4E46-A3D4-1B502AD8C80B}">
      <dgm:prSet/>
      <dgm:spPr/>
      <dgm:t>
        <a:bodyPr/>
        <a:lstStyle/>
        <a:p>
          <a:endParaRPr lang="en-US"/>
        </a:p>
      </dgm:t>
    </dgm:pt>
    <dgm:pt modelId="{E8792010-384C-4527-B012-0EB95DADEA19}">
      <dgm:prSet/>
      <dgm:spPr/>
      <dgm:t>
        <a:bodyPr/>
        <a:lstStyle/>
        <a:p>
          <a:r>
            <a:rPr lang="de-AT"/>
            <a:t>Die verfügbare Menge eines Materials ändern</a:t>
          </a:r>
          <a:endParaRPr lang="en-US"/>
        </a:p>
      </dgm:t>
    </dgm:pt>
    <dgm:pt modelId="{39F17D8E-D797-43C1-8A5E-F0DA4321DB74}" type="parTrans" cxnId="{5AA0D677-6C07-429B-AB25-3E0ECD683A10}">
      <dgm:prSet/>
      <dgm:spPr/>
      <dgm:t>
        <a:bodyPr/>
        <a:lstStyle/>
        <a:p>
          <a:endParaRPr lang="en-US"/>
        </a:p>
      </dgm:t>
    </dgm:pt>
    <dgm:pt modelId="{47C4FAFE-7EDA-4628-B35B-767D20B64345}" type="sibTrans" cxnId="{5AA0D677-6C07-429B-AB25-3E0ECD683A10}">
      <dgm:prSet/>
      <dgm:spPr/>
      <dgm:t>
        <a:bodyPr/>
        <a:lstStyle/>
        <a:p>
          <a:endParaRPr lang="en-US"/>
        </a:p>
      </dgm:t>
    </dgm:pt>
    <dgm:pt modelId="{95A50037-C03D-4A28-B84B-1AE2ED27FDA2}" type="pres">
      <dgm:prSet presAssocID="{08EE8997-3212-476E-B954-43CEFD0D4F09}" presName="linear" presStyleCnt="0">
        <dgm:presLayoutVars>
          <dgm:animLvl val="lvl"/>
          <dgm:resizeHandles val="exact"/>
        </dgm:presLayoutVars>
      </dgm:prSet>
      <dgm:spPr/>
    </dgm:pt>
    <dgm:pt modelId="{56B4E00F-A4C1-423A-B368-D6B7A663ABB1}" type="pres">
      <dgm:prSet presAssocID="{12286965-D6C3-461A-A26D-F9E74642D9A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481E3C3-00C9-4E8B-AB7A-4835DD2C31F1}" type="pres">
      <dgm:prSet presAssocID="{3F065DF4-6E45-41F8-8DE1-56B905DF217F}" presName="spacer" presStyleCnt="0"/>
      <dgm:spPr/>
    </dgm:pt>
    <dgm:pt modelId="{0DB0C8E5-DBCA-420E-BF29-7171223A2EDF}" type="pres">
      <dgm:prSet presAssocID="{72035767-4EBC-4030-8C5B-A65853E1132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323A2B7-D134-4674-A49A-FEBBA78DEAF7}" type="pres">
      <dgm:prSet presAssocID="{162C50C7-1623-4876-BB5F-9021F4D40F53}" presName="spacer" presStyleCnt="0"/>
      <dgm:spPr/>
    </dgm:pt>
    <dgm:pt modelId="{7BB3DC59-3076-46D7-BACA-8FFBC52371B7}" type="pres">
      <dgm:prSet presAssocID="{038AC94A-EEA2-4808-ACD7-C51F64E085B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5FC4AED-E1D9-4B14-AFC6-97C1E032C8FA}" type="pres">
      <dgm:prSet presAssocID="{387F3139-5DFB-443B-A9E2-B7FBFC66A42E}" presName="spacer" presStyleCnt="0"/>
      <dgm:spPr/>
    </dgm:pt>
    <dgm:pt modelId="{F4A7649F-9959-455E-A4AE-F42294773D38}" type="pres">
      <dgm:prSet presAssocID="{E8792010-384C-4527-B012-0EB95DADEA1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0911B19-CD36-47E8-B3B6-157B9EEE4EE1}" type="presOf" srcId="{12286965-D6C3-461A-A26D-F9E74642D9A8}" destId="{56B4E00F-A4C1-423A-B368-D6B7A663ABB1}" srcOrd="0" destOrd="0" presId="urn:microsoft.com/office/officeart/2005/8/layout/vList2"/>
    <dgm:cxn modelId="{FF00E135-7FB5-483D-AB6F-B14FED6125B7}" type="presOf" srcId="{08EE8997-3212-476E-B954-43CEFD0D4F09}" destId="{95A50037-C03D-4A28-B84B-1AE2ED27FDA2}" srcOrd="0" destOrd="0" presId="urn:microsoft.com/office/officeart/2005/8/layout/vList2"/>
    <dgm:cxn modelId="{4273085E-7737-4E46-A3D4-1B502AD8C80B}" srcId="{08EE8997-3212-476E-B954-43CEFD0D4F09}" destId="{038AC94A-EEA2-4808-ACD7-C51F64E085B6}" srcOrd="2" destOrd="0" parTransId="{4CBBF53E-BC36-46AA-A2BD-EAF13163FF7B}" sibTransId="{387F3139-5DFB-443B-A9E2-B7FBFC66A42E}"/>
    <dgm:cxn modelId="{12CED847-12F3-47E1-B763-6816C7E8AEFF}" type="presOf" srcId="{72035767-4EBC-4030-8C5B-A65853E1132B}" destId="{0DB0C8E5-DBCA-420E-BF29-7171223A2EDF}" srcOrd="0" destOrd="0" presId="urn:microsoft.com/office/officeart/2005/8/layout/vList2"/>
    <dgm:cxn modelId="{5AA0D677-6C07-429B-AB25-3E0ECD683A10}" srcId="{08EE8997-3212-476E-B954-43CEFD0D4F09}" destId="{E8792010-384C-4527-B012-0EB95DADEA19}" srcOrd="3" destOrd="0" parTransId="{39F17D8E-D797-43C1-8A5E-F0DA4321DB74}" sibTransId="{47C4FAFE-7EDA-4628-B35B-767D20B64345}"/>
    <dgm:cxn modelId="{5D86A388-0B89-4748-B442-6A44A0FA5235}" srcId="{08EE8997-3212-476E-B954-43CEFD0D4F09}" destId="{72035767-4EBC-4030-8C5B-A65853E1132B}" srcOrd="1" destOrd="0" parTransId="{F9283FD0-53B6-4426-945B-0C580579749E}" sibTransId="{162C50C7-1623-4876-BB5F-9021F4D40F53}"/>
    <dgm:cxn modelId="{4AF6DBCB-8390-44F2-B6E3-761B8662D1AC}" type="presOf" srcId="{E8792010-384C-4527-B012-0EB95DADEA19}" destId="{F4A7649F-9959-455E-A4AE-F42294773D38}" srcOrd="0" destOrd="0" presId="urn:microsoft.com/office/officeart/2005/8/layout/vList2"/>
    <dgm:cxn modelId="{A34B7BCD-4D6A-4561-B2B7-64EF0B3383C5}" type="presOf" srcId="{038AC94A-EEA2-4808-ACD7-C51F64E085B6}" destId="{7BB3DC59-3076-46D7-BACA-8FFBC52371B7}" srcOrd="0" destOrd="0" presId="urn:microsoft.com/office/officeart/2005/8/layout/vList2"/>
    <dgm:cxn modelId="{E5FA31F3-ABE7-4419-8E43-ECAB0313FA23}" srcId="{08EE8997-3212-476E-B954-43CEFD0D4F09}" destId="{12286965-D6C3-461A-A26D-F9E74642D9A8}" srcOrd="0" destOrd="0" parTransId="{AD370CA0-1DB9-4C72-8FBE-DEC12B850038}" sibTransId="{3F065DF4-6E45-41F8-8DE1-56B905DF217F}"/>
    <dgm:cxn modelId="{4A8D4E9D-BD8D-44AC-A862-D71EF34C8D07}" type="presParOf" srcId="{95A50037-C03D-4A28-B84B-1AE2ED27FDA2}" destId="{56B4E00F-A4C1-423A-B368-D6B7A663ABB1}" srcOrd="0" destOrd="0" presId="urn:microsoft.com/office/officeart/2005/8/layout/vList2"/>
    <dgm:cxn modelId="{0C9F3744-9090-4E16-A332-CD74831A20AC}" type="presParOf" srcId="{95A50037-C03D-4A28-B84B-1AE2ED27FDA2}" destId="{9481E3C3-00C9-4E8B-AB7A-4835DD2C31F1}" srcOrd="1" destOrd="0" presId="urn:microsoft.com/office/officeart/2005/8/layout/vList2"/>
    <dgm:cxn modelId="{737C5642-44D7-4E5E-94ED-C85C548529BA}" type="presParOf" srcId="{95A50037-C03D-4A28-B84B-1AE2ED27FDA2}" destId="{0DB0C8E5-DBCA-420E-BF29-7171223A2EDF}" srcOrd="2" destOrd="0" presId="urn:microsoft.com/office/officeart/2005/8/layout/vList2"/>
    <dgm:cxn modelId="{A4F13235-694C-4F20-9F76-94120A3C0AD9}" type="presParOf" srcId="{95A50037-C03D-4A28-B84B-1AE2ED27FDA2}" destId="{D323A2B7-D134-4674-A49A-FEBBA78DEAF7}" srcOrd="3" destOrd="0" presId="urn:microsoft.com/office/officeart/2005/8/layout/vList2"/>
    <dgm:cxn modelId="{2B802290-C8FC-4D8A-9551-5EDBB3CF95EE}" type="presParOf" srcId="{95A50037-C03D-4A28-B84B-1AE2ED27FDA2}" destId="{7BB3DC59-3076-46D7-BACA-8FFBC52371B7}" srcOrd="4" destOrd="0" presId="urn:microsoft.com/office/officeart/2005/8/layout/vList2"/>
    <dgm:cxn modelId="{A176A95F-97ED-4B63-8C4E-34327D6C61F2}" type="presParOf" srcId="{95A50037-C03D-4A28-B84B-1AE2ED27FDA2}" destId="{C5FC4AED-E1D9-4B14-AFC6-97C1E032C8FA}" srcOrd="5" destOrd="0" presId="urn:microsoft.com/office/officeart/2005/8/layout/vList2"/>
    <dgm:cxn modelId="{24CB3CCE-314D-4E15-AEB6-1B44960F3CFE}" type="presParOf" srcId="{95A50037-C03D-4A28-B84B-1AE2ED27FDA2}" destId="{F4A7649F-9959-455E-A4AE-F42294773D3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C5F907B-D9CA-4034-A087-7B1A9997D7F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21E8CFD-D144-4FDF-877A-2E335C5850A1}">
      <dgm:prSet/>
      <dgm:spPr/>
      <dgm:t>
        <a:bodyPr/>
        <a:lstStyle/>
        <a:p>
          <a:r>
            <a:rPr lang="de-AT" dirty="0"/>
            <a:t>Einen </a:t>
          </a:r>
          <a:r>
            <a:rPr lang="de-AT" dirty="0">
              <a:latin typeface="Tw Cen MT" panose="020B0602020104020603"/>
            </a:rPr>
            <a:t>Verbraucher</a:t>
          </a:r>
          <a:r>
            <a:rPr lang="de-AT" dirty="0"/>
            <a:t> hinzufügen</a:t>
          </a:r>
          <a:endParaRPr lang="en-US" dirty="0"/>
        </a:p>
      </dgm:t>
    </dgm:pt>
    <dgm:pt modelId="{5BC0A7C8-953E-49E5-B293-22019D3DBC47}" type="parTrans" cxnId="{2D45A9FC-2CC3-4AFB-B179-0169C957C8D0}">
      <dgm:prSet/>
      <dgm:spPr/>
      <dgm:t>
        <a:bodyPr/>
        <a:lstStyle/>
        <a:p>
          <a:endParaRPr lang="en-US"/>
        </a:p>
      </dgm:t>
    </dgm:pt>
    <dgm:pt modelId="{145296F4-7F8B-45D8-B7BA-F5687411A8D7}" type="sibTrans" cxnId="{2D45A9FC-2CC3-4AFB-B179-0169C957C8D0}">
      <dgm:prSet/>
      <dgm:spPr/>
      <dgm:t>
        <a:bodyPr/>
        <a:lstStyle/>
        <a:p>
          <a:endParaRPr lang="en-US"/>
        </a:p>
      </dgm:t>
    </dgm:pt>
    <dgm:pt modelId="{19971BBE-E4CD-4B25-83C5-CABAD2E3B08C}">
      <dgm:prSet/>
      <dgm:spPr/>
      <dgm:t>
        <a:bodyPr/>
        <a:lstStyle/>
        <a:p>
          <a:r>
            <a:rPr lang="de-AT" dirty="0"/>
            <a:t>Einem </a:t>
          </a:r>
          <a:r>
            <a:rPr lang="de-AT" dirty="0">
              <a:latin typeface="Tw Cen MT" panose="020B0602020104020603"/>
            </a:rPr>
            <a:t>Verbraucher</a:t>
          </a:r>
          <a:r>
            <a:rPr lang="de-AT" dirty="0"/>
            <a:t> löschen</a:t>
          </a:r>
          <a:endParaRPr lang="en-US" dirty="0"/>
        </a:p>
      </dgm:t>
    </dgm:pt>
    <dgm:pt modelId="{5BEABA39-A7AD-4082-8D7C-9628C52F7A54}" type="parTrans" cxnId="{C3050E26-3907-4E8D-A1E4-2D0AC233B58B}">
      <dgm:prSet/>
      <dgm:spPr/>
      <dgm:t>
        <a:bodyPr/>
        <a:lstStyle/>
        <a:p>
          <a:endParaRPr lang="en-US"/>
        </a:p>
      </dgm:t>
    </dgm:pt>
    <dgm:pt modelId="{B96C91C2-A4D2-4A8B-8805-7F240FB10032}" type="sibTrans" cxnId="{C3050E26-3907-4E8D-A1E4-2D0AC233B58B}">
      <dgm:prSet/>
      <dgm:spPr/>
      <dgm:t>
        <a:bodyPr/>
        <a:lstStyle/>
        <a:p>
          <a:endParaRPr lang="en-US"/>
        </a:p>
      </dgm:t>
    </dgm:pt>
    <dgm:pt modelId="{605E8850-3528-44AF-9E3C-64FE2522E2AA}" type="pres">
      <dgm:prSet presAssocID="{2C5F907B-D9CA-4034-A087-7B1A9997D7F7}" presName="linear" presStyleCnt="0">
        <dgm:presLayoutVars>
          <dgm:animLvl val="lvl"/>
          <dgm:resizeHandles val="exact"/>
        </dgm:presLayoutVars>
      </dgm:prSet>
      <dgm:spPr/>
    </dgm:pt>
    <dgm:pt modelId="{8B357F74-4AC2-4DDC-90DA-4F4782F2FCC6}" type="pres">
      <dgm:prSet presAssocID="{321E8CFD-D144-4FDF-877A-2E335C5850A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21A84DA-756B-4478-B80F-59819002860D}" type="pres">
      <dgm:prSet presAssocID="{145296F4-7F8B-45D8-B7BA-F5687411A8D7}" presName="spacer" presStyleCnt="0"/>
      <dgm:spPr/>
    </dgm:pt>
    <dgm:pt modelId="{9261C72C-532B-4DFC-83D3-03BB719B70B3}" type="pres">
      <dgm:prSet presAssocID="{19971BBE-E4CD-4B25-83C5-CABAD2E3B08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0F8151C-EC1B-4760-8ACE-E777AC1956EF}" type="presOf" srcId="{2C5F907B-D9CA-4034-A087-7B1A9997D7F7}" destId="{605E8850-3528-44AF-9E3C-64FE2522E2AA}" srcOrd="0" destOrd="0" presId="urn:microsoft.com/office/officeart/2005/8/layout/vList2"/>
    <dgm:cxn modelId="{C3050E26-3907-4E8D-A1E4-2D0AC233B58B}" srcId="{2C5F907B-D9CA-4034-A087-7B1A9997D7F7}" destId="{19971BBE-E4CD-4B25-83C5-CABAD2E3B08C}" srcOrd="1" destOrd="0" parTransId="{5BEABA39-A7AD-4082-8D7C-9628C52F7A54}" sibTransId="{B96C91C2-A4D2-4A8B-8805-7F240FB10032}"/>
    <dgm:cxn modelId="{E9FE4860-B9FA-4038-94E3-BF96C22AB618}" type="presOf" srcId="{19971BBE-E4CD-4B25-83C5-CABAD2E3B08C}" destId="{9261C72C-532B-4DFC-83D3-03BB719B70B3}" srcOrd="0" destOrd="0" presId="urn:microsoft.com/office/officeart/2005/8/layout/vList2"/>
    <dgm:cxn modelId="{03A1DFE2-28D3-459D-B8AE-C94B1E36ACBA}" type="presOf" srcId="{321E8CFD-D144-4FDF-877A-2E335C5850A1}" destId="{8B357F74-4AC2-4DDC-90DA-4F4782F2FCC6}" srcOrd="0" destOrd="0" presId="urn:microsoft.com/office/officeart/2005/8/layout/vList2"/>
    <dgm:cxn modelId="{2D45A9FC-2CC3-4AFB-B179-0169C957C8D0}" srcId="{2C5F907B-D9CA-4034-A087-7B1A9997D7F7}" destId="{321E8CFD-D144-4FDF-877A-2E335C5850A1}" srcOrd="0" destOrd="0" parTransId="{5BC0A7C8-953E-49E5-B293-22019D3DBC47}" sibTransId="{145296F4-7F8B-45D8-B7BA-F5687411A8D7}"/>
    <dgm:cxn modelId="{E1828E36-580D-4130-9706-60A497C7785B}" type="presParOf" srcId="{605E8850-3528-44AF-9E3C-64FE2522E2AA}" destId="{8B357F74-4AC2-4DDC-90DA-4F4782F2FCC6}" srcOrd="0" destOrd="0" presId="urn:microsoft.com/office/officeart/2005/8/layout/vList2"/>
    <dgm:cxn modelId="{421907FE-521F-4008-8D29-FDA1C08F7894}" type="presParOf" srcId="{605E8850-3528-44AF-9E3C-64FE2522E2AA}" destId="{621A84DA-756B-4478-B80F-59819002860D}" srcOrd="1" destOrd="0" presId="urn:microsoft.com/office/officeart/2005/8/layout/vList2"/>
    <dgm:cxn modelId="{FBF82AED-2EF9-4934-8CE9-71E39EA83C07}" type="presParOf" srcId="{605E8850-3528-44AF-9E3C-64FE2522E2AA}" destId="{9261C72C-532B-4DFC-83D3-03BB719B70B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C5F907B-D9CA-4034-A087-7B1A9997D7F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21E8CFD-D144-4FDF-877A-2E335C5850A1}">
      <dgm:prSet/>
      <dgm:spPr/>
      <dgm:t>
        <a:bodyPr/>
        <a:lstStyle/>
        <a:p>
          <a:r>
            <a:rPr lang="de-AT"/>
            <a:t>Einen Verbrauch hinzufügen</a:t>
          </a:r>
          <a:endParaRPr lang="en-US"/>
        </a:p>
      </dgm:t>
    </dgm:pt>
    <dgm:pt modelId="{5BC0A7C8-953E-49E5-B293-22019D3DBC47}" type="parTrans" cxnId="{2D45A9FC-2CC3-4AFB-B179-0169C957C8D0}">
      <dgm:prSet/>
      <dgm:spPr/>
      <dgm:t>
        <a:bodyPr/>
        <a:lstStyle/>
        <a:p>
          <a:endParaRPr lang="en-US"/>
        </a:p>
      </dgm:t>
    </dgm:pt>
    <dgm:pt modelId="{145296F4-7F8B-45D8-B7BA-F5687411A8D7}" type="sibTrans" cxnId="{2D45A9FC-2CC3-4AFB-B179-0169C957C8D0}">
      <dgm:prSet/>
      <dgm:spPr/>
      <dgm:t>
        <a:bodyPr/>
        <a:lstStyle/>
        <a:p>
          <a:endParaRPr lang="en-US"/>
        </a:p>
      </dgm:t>
    </dgm:pt>
    <dgm:pt modelId="{19971BBE-E4CD-4B25-83C5-CABAD2E3B08C}">
      <dgm:prSet/>
      <dgm:spPr/>
      <dgm:t>
        <a:bodyPr/>
        <a:lstStyle/>
        <a:p>
          <a:r>
            <a:rPr lang="de-AT"/>
            <a:t>Einem Verbrauch löschen</a:t>
          </a:r>
          <a:endParaRPr lang="en-US"/>
        </a:p>
      </dgm:t>
    </dgm:pt>
    <dgm:pt modelId="{5BEABA39-A7AD-4082-8D7C-9628C52F7A54}" type="parTrans" cxnId="{C3050E26-3907-4E8D-A1E4-2D0AC233B58B}">
      <dgm:prSet/>
      <dgm:spPr/>
      <dgm:t>
        <a:bodyPr/>
        <a:lstStyle/>
        <a:p>
          <a:endParaRPr lang="en-US"/>
        </a:p>
      </dgm:t>
    </dgm:pt>
    <dgm:pt modelId="{B96C91C2-A4D2-4A8B-8805-7F240FB10032}" type="sibTrans" cxnId="{C3050E26-3907-4E8D-A1E4-2D0AC233B58B}">
      <dgm:prSet/>
      <dgm:spPr/>
      <dgm:t>
        <a:bodyPr/>
        <a:lstStyle/>
        <a:p>
          <a:endParaRPr lang="en-US"/>
        </a:p>
      </dgm:t>
    </dgm:pt>
    <dgm:pt modelId="{605E8850-3528-44AF-9E3C-64FE2522E2AA}" type="pres">
      <dgm:prSet presAssocID="{2C5F907B-D9CA-4034-A087-7B1A9997D7F7}" presName="linear" presStyleCnt="0">
        <dgm:presLayoutVars>
          <dgm:animLvl val="lvl"/>
          <dgm:resizeHandles val="exact"/>
        </dgm:presLayoutVars>
      </dgm:prSet>
      <dgm:spPr/>
    </dgm:pt>
    <dgm:pt modelId="{8B357F74-4AC2-4DDC-90DA-4F4782F2FCC6}" type="pres">
      <dgm:prSet presAssocID="{321E8CFD-D144-4FDF-877A-2E335C5850A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21A84DA-756B-4478-B80F-59819002860D}" type="pres">
      <dgm:prSet presAssocID="{145296F4-7F8B-45D8-B7BA-F5687411A8D7}" presName="spacer" presStyleCnt="0"/>
      <dgm:spPr/>
    </dgm:pt>
    <dgm:pt modelId="{9261C72C-532B-4DFC-83D3-03BB719B70B3}" type="pres">
      <dgm:prSet presAssocID="{19971BBE-E4CD-4B25-83C5-CABAD2E3B08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0F8151C-EC1B-4760-8ACE-E777AC1956EF}" type="presOf" srcId="{2C5F907B-D9CA-4034-A087-7B1A9997D7F7}" destId="{605E8850-3528-44AF-9E3C-64FE2522E2AA}" srcOrd="0" destOrd="0" presId="urn:microsoft.com/office/officeart/2005/8/layout/vList2"/>
    <dgm:cxn modelId="{C3050E26-3907-4E8D-A1E4-2D0AC233B58B}" srcId="{2C5F907B-D9CA-4034-A087-7B1A9997D7F7}" destId="{19971BBE-E4CD-4B25-83C5-CABAD2E3B08C}" srcOrd="1" destOrd="0" parTransId="{5BEABA39-A7AD-4082-8D7C-9628C52F7A54}" sibTransId="{B96C91C2-A4D2-4A8B-8805-7F240FB10032}"/>
    <dgm:cxn modelId="{E9FE4860-B9FA-4038-94E3-BF96C22AB618}" type="presOf" srcId="{19971BBE-E4CD-4B25-83C5-CABAD2E3B08C}" destId="{9261C72C-532B-4DFC-83D3-03BB719B70B3}" srcOrd="0" destOrd="0" presId="urn:microsoft.com/office/officeart/2005/8/layout/vList2"/>
    <dgm:cxn modelId="{03A1DFE2-28D3-459D-B8AE-C94B1E36ACBA}" type="presOf" srcId="{321E8CFD-D144-4FDF-877A-2E335C5850A1}" destId="{8B357F74-4AC2-4DDC-90DA-4F4782F2FCC6}" srcOrd="0" destOrd="0" presId="urn:microsoft.com/office/officeart/2005/8/layout/vList2"/>
    <dgm:cxn modelId="{2D45A9FC-2CC3-4AFB-B179-0169C957C8D0}" srcId="{2C5F907B-D9CA-4034-A087-7B1A9997D7F7}" destId="{321E8CFD-D144-4FDF-877A-2E335C5850A1}" srcOrd="0" destOrd="0" parTransId="{5BC0A7C8-953E-49E5-B293-22019D3DBC47}" sibTransId="{145296F4-7F8B-45D8-B7BA-F5687411A8D7}"/>
    <dgm:cxn modelId="{E1828E36-580D-4130-9706-60A497C7785B}" type="presParOf" srcId="{605E8850-3528-44AF-9E3C-64FE2522E2AA}" destId="{8B357F74-4AC2-4DDC-90DA-4F4782F2FCC6}" srcOrd="0" destOrd="0" presId="urn:microsoft.com/office/officeart/2005/8/layout/vList2"/>
    <dgm:cxn modelId="{421907FE-521F-4008-8D29-FDA1C08F7894}" type="presParOf" srcId="{605E8850-3528-44AF-9E3C-64FE2522E2AA}" destId="{621A84DA-756B-4478-B80F-59819002860D}" srcOrd="1" destOrd="0" presId="urn:microsoft.com/office/officeart/2005/8/layout/vList2"/>
    <dgm:cxn modelId="{FBF82AED-2EF9-4934-8CE9-71E39EA83C07}" type="presParOf" srcId="{605E8850-3528-44AF-9E3C-64FE2522E2AA}" destId="{9261C72C-532B-4DFC-83D3-03BB719B70B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623B0A-2ECC-47C5-B88E-BF12D9B389E9}">
      <dsp:nvSpPr>
        <dsp:cNvPr id="0" name=""/>
        <dsp:cNvSpPr/>
      </dsp:nvSpPr>
      <dsp:spPr>
        <a:xfrm>
          <a:off x="0" y="75040"/>
          <a:ext cx="6296297" cy="9090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500" kern="1200"/>
            <a:t>Ein leeres Lager erstellen</a:t>
          </a:r>
          <a:endParaRPr lang="en-US" sz="2500" kern="1200"/>
        </a:p>
      </dsp:txBody>
      <dsp:txXfrm>
        <a:off x="44375" y="119415"/>
        <a:ext cx="6207547" cy="820285"/>
      </dsp:txXfrm>
    </dsp:sp>
    <dsp:sp modelId="{612C8E31-C480-4AFC-A0CF-4472F541459F}">
      <dsp:nvSpPr>
        <dsp:cNvPr id="0" name=""/>
        <dsp:cNvSpPr/>
      </dsp:nvSpPr>
      <dsp:spPr>
        <a:xfrm>
          <a:off x="0" y="1056075"/>
          <a:ext cx="6296297" cy="909035"/>
        </a:xfrm>
        <a:prstGeom prst="roundRect">
          <a:avLst/>
        </a:prstGeom>
        <a:solidFill>
          <a:schemeClr val="accent2">
            <a:hueOff val="-489677"/>
            <a:satOff val="-10832"/>
            <a:lumOff val="-215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500" kern="1200"/>
            <a:t>Einfügen eines Initialen Datensatzes</a:t>
          </a:r>
          <a:endParaRPr lang="en-US" sz="2500" kern="1200"/>
        </a:p>
      </dsp:txBody>
      <dsp:txXfrm>
        <a:off x="44375" y="1100450"/>
        <a:ext cx="6207547" cy="820285"/>
      </dsp:txXfrm>
    </dsp:sp>
    <dsp:sp modelId="{9246EFDE-332D-4A08-994E-3719E4A0869F}">
      <dsp:nvSpPr>
        <dsp:cNvPr id="0" name=""/>
        <dsp:cNvSpPr/>
      </dsp:nvSpPr>
      <dsp:spPr>
        <a:xfrm>
          <a:off x="0" y="2037111"/>
          <a:ext cx="6296297" cy="909035"/>
        </a:xfrm>
        <a:prstGeom prst="roundRect">
          <a:avLst/>
        </a:prstGeom>
        <a:solidFill>
          <a:schemeClr val="accent2">
            <a:hueOff val="-979354"/>
            <a:satOff val="-21663"/>
            <a:lumOff val="-431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500" kern="1200"/>
            <a:t>Das gesamte Lager anzeigen</a:t>
          </a:r>
          <a:endParaRPr lang="en-US" sz="2500" kern="1200"/>
        </a:p>
      </dsp:txBody>
      <dsp:txXfrm>
        <a:off x="44375" y="2081486"/>
        <a:ext cx="6207547" cy="820285"/>
      </dsp:txXfrm>
    </dsp:sp>
    <dsp:sp modelId="{4EB4A2EE-756E-4539-8617-8E2DC70CD49F}">
      <dsp:nvSpPr>
        <dsp:cNvPr id="0" name=""/>
        <dsp:cNvSpPr/>
      </dsp:nvSpPr>
      <dsp:spPr>
        <a:xfrm>
          <a:off x="0" y="3018146"/>
          <a:ext cx="6296297" cy="909035"/>
        </a:xfrm>
        <a:prstGeom prst="roundRect">
          <a:avLst/>
        </a:prstGeom>
        <a:solidFill>
          <a:schemeClr val="accent2">
            <a:hueOff val="-1469031"/>
            <a:satOff val="-32495"/>
            <a:lumOff val="-647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500" kern="1200"/>
            <a:t>Alle Materialen unterhalb der eingestellten Menge anzeigen</a:t>
          </a:r>
          <a:endParaRPr lang="en-US" sz="2500" kern="1200"/>
        </a:p>
      </dsp:txBody>
      <dsp:txXfrm>
        <a:off x="44375" y="3062521"/>
        <a:ext cx="6207547" cy="8202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B4E00F-A4C1-423A-B368-D6B7A663ABB1}">
      <dsp:nvSpPr>
        <dsp:cNvPr id="0" name=""/>
        <dsp:cNvSpPr/>
      </dsp:nvSpPr>
      <dsp:spPr>
        <a:xfrm>
          <a:off x="0" y="752360"/>
          <a:ext cx="6296297" cy="57037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500" kern="1200"/>
            <a:t>Hinzufügen eines Materials</a:t>
          </a:r>
          <a:endParaRPr lang="en-US" sz="2500" kern="1200"/>
        </a:p>
      </dsp:txBody>
      <dsp:txXfrm>
        <a:off x="27843" y="780203"/>
        <a:ext cx="6240611" cy="514689"/>
      </dsp:txXfrm>
    </dsp:sp>
    <dsp:sp modelId="{0DB0C8E5-DBCA-420E-BF29-7171223A2EDF}">
      <dsp:nvSpPr>
        <dsp:cNvPr id="0" name=""/>
        <dsp:cNvSpPr/>
      </dsp:nvSpPr>
      <dsp:spPr>
        <a:xfrm>
          <a:off x="0" y="1394736"/>
          <a:ext cx="6296297" cy="570375"/>
        </a:xfrm>
        <a:prstGeom prst="roundRect">
          <a:avLst/>
        </a:prstGeom>
        <a:solidFill>
          <a:schemeClr val="accent2">
            <a:hueOff val="-489677"/>
            <a:satOff val="-10832"/>
            <a:lumOff val="-215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500" kern="1200"/>
            <a:t>Löschen eines Materials</a:t>
          </a:r>
          <a:endParaRPr lang="en-US" sz="2500" kern="1200"/>
        </a:p>
      </dsp:txBody>
      <dsp:txXfrm>
        <a:off x="27843" y="1422579"/>
        <a:ext cx="6240611" cy="514689"/>
      </dsp:txXfrm>
    </dsp:sp>
    <dsp:sp modelId="{7BB3DC59-3076-46D7-BACA-8FFBC52371B7}">
      <dsp:nvSpPr>
        <dsp:cNvPr id="0" name=""/>
        <dsp:cNvSpPr/>
      </dsp:nvSpPr>
      <dsp:spPr>
        <a:xfrm>
          <a:off x="0" y="2037111"/>
          <a:ext cx="6296297" cy="570375"/>
        </a:xfrm>
        <a:prstGeom prst="roundRect">
          <a:avLst/>
        </a:prstGeom>
        <a:solidFill>
          <a:schemeClr val="accent2">
            <a:hueOff val="-979354"/>
            <a:satOff val="-21663"/>
            <a:lumOff val="-431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500" kern="1200"/>
            <a:t>Den Preis eines Materials ändern</a:t>
          </a:r>
          <a:endParaRPr lang="en-US" sz="2500" kern="1200"/>
        </a:p>
      </dsp:txBody>
      <dsp:txXfrm>
        <a:off x="27843" y="2064954"/>
        <a:ext cx="6240611" cy="514689"/>
      </dsp:txXfrm>
    </dsp:sp>
    <dsp:sp modelId="{F4A7649F-9959-455E-A4AE-F42294773D38}">
      <dsp:nvSpPr>
        <dsp:cNvPr id="0" name=""/>
        <dsp:cNvSpPr/>
      </dsp:nvSpPr>
      <dsp:spPr>
        <a:xfrm>
          <a:off x="0" y="2679486"/>
          <a:ext cx="6296297" cy="570375"/>
        </a:xfrm>
        <a:prstGeom prst="roundRect">
          <a:avLst/>
        </a:prstGeom>
        <a:solidFill>
          <a:schemeClr val="accent2">
            <a:hueOff val="-1469031"/>
            <a:satOff val="-32495"/>
            <a:lumOff val="-647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500" kern="1200"/>
            <a:t>Die verfügbare Menge eines Materials ändern</a:t>
          </a:r>
          <a:endParaRPr lang="en-US" sz="2500" kern="1200"/>
        </a:p>
      </dsp:txBody>
      <dsp:txXfrm>
        <a:off x="27843" y="2707329"/>
        <a:ext cx="6240611" cy="5146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357F74-4AC2-4DDC-90DA-4F4782F2FCC6}">
      <dsp:nvSpPr>
        <dsp:cNvPr id="0" name=""/>
        <dsp:cNvSpPr/>
      </dsp:nvSpPr>
      <dsp:spPr>
        <a:xfrm>
          <a:off x="0" y="2480"/>
          <a:ext cx="6296297" cy="19223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5300" kern="1200" dirty="0"/>
            <a:t>Einen </a:t>
          </a:r>
          <a:r>
            <a:rPr lang="de-AT" sz="5300" kern="1200" dirty="0">
              <a:latin typeface="Tw Cen MT" panose="020B0602020104020603"/>
            </a:rPr>
            <a:t>Verbraucher</a:t>
          </a:r>
          <a:r>
            <a:rPr lang="de-AT" sz="5300" kern="1200" dirty="0"/>
            <a:t> hinzufügen</a:t>
          </a:r>
          <a:endParaRPr lang="en-US" sz="5300" kern="1200" dirty="0"/>
        </a:p>
      </dsp:txBody>
      <dsp:txXfrm>
        <a:off x="93839" y="96319"/>
        <a:ext cx="6108619" cy="1734632"/>
      </dsp:txXfrm>
    </dsp:sp>
    <dsp:sp modelId="{9261C72C-532B-4DFC-83D3-03BB719B70B3}">
      <dsp:nvSpPr>
        <dsp:cNvPr id="0" name=""/>
        <dsp:cNvSpPr/>
      </dsp:nvSpPr>
      <dsp:spPr>
        <a:xfrm>
          <a:off x="0" y="2077431"/>
          <a:ext cx="6296297" cy="1922310"/>
        </a:xfrm>
        <a:prstGeom prst="roundRect">
          <a:avLst/>
        </a:prstGeom>
        <a:solidFill>
          <a:schemeClr val="accent2">
            <a:hueOff val="-1469031"/>
            <a:satOff val="-32495"/>
            <a:lumOff val="-647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5300" kern="1200" dirty="0"/>
            <a:t>Einem </a:t>
          </a:r>
          <a:r>
            <a:rPr lang="de-AT" sz="5300" kern="1200" dirty="0">
              <a:latin typeface="Tw Cen MT" panose="020B0602020104020603"/>
            </a:rPr>
            <a:t>Verbraucher</a:t>
          </a:r>
          <a:r>
            <a:rPr lang="de-AT" sz="5300" kern="1200" dirty="0"/>
            <a:t> löschen</a:t>
          </a:r>
          <a:endParaRPr lang="en-US" sz="5300" kern="1200" dirty="0"/>
        </a:p>
      </dsp:txBody>
      <dsp:txXfrm>
        <a:off x="93839" y="2171270"/>
        <a:ext cx="6108619" cy="17346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357F74-4AC2-4DDC-90DA-4F4782F2FCC6}">
      <dsp:nvSpPr>
        <dsp:cNvPr id="0" name=""/>
        <dsp:cNvSpPr/>
      </dsp:nvSpPr>
      <dsp:spPr>
        <a:xfrm>
          <a:off x="0" y="2480"/>
          <a:ext cx="6296297" cy="19223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5300" kern="1200"/>
            <a:t>Einen Verbrauch hinzufügen</a:t>
          </a:r>
          <a:endParaRPr lang="en-US" sz="5300" kern="1200"/>
        </a:p>
      </dsp:txBody>
      <dsp:txXfrm>
        <a:off x="93839" y="96319"/>
        <a:ext cx="6108619" cy="1734632"/>
      </dsp:txXfrm>
    </dsp:sp>
    <dsp:sp modelId="{9261C72C-532B-4DFC-83D3-03BB719B70B3}">
      <dsp:nvSpPr>
        <dsp:cNvPr id="0" name=""/>
        <dsp:cNvSpPr/>
      </dsp:nvSpPr>
      <dsp:spPr>
        <a:xfrm>
          <a:off x="0" y="2077431"/>
          <a:ext cx="6296297" cy="1922310"/>
        </a:xfrm>
        <a:prstGeom prst="roundRect">
          <a:avLst/>
        </a:prstGeom>
        <a:solidFill>
          <a:schemeClr val="accent2">
            <a:hueOff val="-1469031"/>
            <a:satOff val="-32495"/>
            <a:lumOff val="-647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5300" kern="1200"/>
            <a:t>Einem Verbrauch löschen</a:t>
          </a:r>
          <a:endParaRPr lang="en-US" sz="5300" kern="1200"/>
        </a:p>
      </dsp:txBody>
      <dsp:txXfrm>
        <a:off x="93839" y="2171270"/>
        <a:ext cx="6108619" cy="17346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2ADCC-B3F6-4F72-9B30-20D7EB04F9B5}" type="datetimeFigureOut">
              <a:rPr lang="de-AT" smtClean="0"/>
              <a:t>24.01.2022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152C6-A99E-49EE-BC5A-E7B6CA4E4A6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0888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51DA628-87F6-4EF0-ABC2-C3BF5A98F4F4}" type="datetime1">
              <a:rPr lang="de-AT" smtClean="0"/>
              <a:t>24.01.2022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0A6EC-7ECB-456C-93C5-40F185959EFB}" type="datetime1">
              <a:rPr lang="de-AT" smtClean="0"/>
              <a:t>24.01.2022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1766-03B0-4853-92EB-23700EBA7BC0}" type="datetime1">
              <a:rPr lang="de-AT" smtClean="0"/>
              <a:t>24.01.2022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DCB26-FF4A-4A3B-BE35-F21AF1E46722}" type="datetime1">
              <a:rPr lang="de-AT" smtClean="0"/>
              <a:t>24.01.2022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848BB-1490-41C3-9600-AF1D6C64B1F9}" type="datetime1">
              <a:rPr lang="de-AT" smtClean="0"/>
              <a:t>24.01.2022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BE25D-8316-4A0E-9191-5071738F4A26}" type="datetime1">
              <a:rPr lang="de-AT" smtClean="0"/>
              <a:t>24.01.2022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DEB92-E082-44AF-A7EE-32140B7C7954}" type="datetime1">
              <a:rPr lang="de-AT" smtClean="0"/>
              <a:t>24.01.2022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E47E0-281C-465A-9D90-CD469AD3AE83}" type="datetime1">
              <a:rPr lang="de-AT" smtClean="0"/>
              <a:t>24.01.2022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13180-DC27-4F82-BDBA-C6441D4A88F1}" type="datetime1">
              <a:rPr lang="de-AT" smtClean="0"/>
              <a:t>24.01.2022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B4E8E-25B7-43E2-BD43-2BFD6A7A850A}" type="datetime1">
              <a:rPr lang="de-AT" smtClean="0"/>
              <a:t>24.01.2022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BD002-2E2D-48AD-A569-900333DE4C62}" type="datetime1">
              <a:rPr lang="de-AT" smtClean="0"/>
              <a:t>24.01.2022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10FBE-DAA5-4AB9-9267-F52ABA15F80F}" type="datetime1">
              <a:rPr lang="de-AT" smtClean="0"/>
              <a:t>24.01.2022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11D1-EC50-4566-95BF-13D69FAF842E}" type="datetime1">
              <a:rPr lang="de-AT" smtClean="0"/>
              <a:t>24.01.2022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D61C8-F229-4988-8BC8-3D7963D15B8D}" type="datetime1">
              <a:rPr lang="de-AT" smtClean="0"/>
              <a:t>24.01.2022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9279-4DFB-4A2E-825A-C6DBD022B41C}" type="datetime1">
              <a:rPr lang="de-AT" smtClean="0"/>
              <a:t>24.01.2022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EE1DE-1F4F-4AAC-80E3-E4C81045079C}" type="datetime1">
              <a:rPr lang="de-AT" smtClean="0"/>
              <a:t>24.01.2022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48C24-0FD0-468D-886B-6881628A7E6F}" type="datetime1">
              <a:rPr lang="de-AT" smtClean="0"/>
              <a:t>24.01.2022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4D0EF-E74F-44C6-B56F-ABAAFF207656}" type="datetime1">
              <a:rPr lang="de-AT" smtClean="0"/>
              <a:t>24.01.2022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12EA11-D818-4020-B928-5980BDCE4D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Funktionale Programmierung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69EE673-49F1-47F7-9351-8BB4BDC296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Mathias Bayer, Reinhard Bayer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5C1155-A1F8-48B3-A435-89F9F7029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31E5D-6105-402E-81C7-E7DD5B3CC18B}" type="datetime1">
              <a:rPr lang="de-AT" smtClean="0"/>
              <a:t>24.01.2022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887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7AA4C00-04F2-476A-B0FB-015F37AE5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de-AT" sz="3200" dirty="0"/>
              <a:t>Domain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6D8EAB-C63F-4C3A-B0EF-6599D6E13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2000" dirty="0"/>
              <a:t>Lagerverwaltungssystem</a:t>
            </a: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D3EFDDD5-A12D-4C5F-81AE-178075285E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43235"/>
            <a:ext cx="5456279" cy="3546581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9659389-6048-4B61-B6B8-5E244FF94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D0C8-73DF-4DB8-AD63-4C3469F27A54}" type="datetime1">
              <a:rPr lang="de-AT" smtClean="0"/>
              <a:t>24.01.2022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80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E79AA19A-D2E5-47F2-AF0A-1AF60D42C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2">
            <a:extLst>
              <a:ext uri="{FF2B5EF4-FFF2-40B4-BE49-F238E27FC236}">
                <a16:creationId xmlns:a16="http://schemas.microsoft.com/office/drawing/2014/main" id="{91A1E618-D29E-4367-8C34-500E34D05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83" y="0"/>
            <a:ext cx="1218895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81F2BFD0-D896-4BA3-BA8F-0C866BD02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2" name="Rectangle 5">
              <a:extLst>
                <a:ext uri="{FF2B5EF4-FFF2-40B4-BE49-F238E27FC236}">
                  <a16:creationId xmlns:a16="http://schemas.microsoft.com/office/drawing/2014/main" id="{E768552D-D282-4F68-A829-290A4E831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6">
              <a:extLst>
                <a:ext uri="{FF2B5EF4-FFF2-40B4-BE49-F238E27FC236}">
                  <a16:creationId xmlns:a16="http://schemas.microsoft.com/office/drawing/2014/main" id="{B24AFF31-9CD5-4E66-92F8-23BBAA24F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7">
              <a:extLst>
                <a:ext uri="{FF2B5EF4-FFF2-40B4-BE49-F238E27FC236}">
                  <a16:creationId xmlns:a16="http://schemas.microsoft.com/office/drawing/2014/main" id="{2267C9D4-1770-45DD-AAFC-481CD7F9A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8">
              <a:extLst>
                <a:ext uri="{FF2B5EF4-FFF2-40B4-BE49-F238E27FC236}">
                  <a16:creationId xmlns:a16="http://schemas.microsoft.com/office/drawing/2014/main" id="{10DD6E0B-EC58-4D78-8125-AD2172CD2E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9">
              <a:extLst>
                <a:ext uri="{FF2B5EF4-FFF2-40B4-BE49-F238E27FC236}">
                  <a16:creationId xmlns:a16="http://schemas.microsoft.com/office/drawing/2014/main" id="{23D6129D-742B-422D-A589-6692C1671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0">
              <a:extLst>
                <a:ext uri="{FF2B5EF4-FFF2-40B4-BE49-F238E27FC236}">
                  <a16:creationId xmlns:a16="http://schemas.microsoft.com/office/drawing/2014/main" id="{9EA94B27-F456-4ED8-8882-77632BDA0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1">
              <a:extLst>
                <a:ext uri="{FF2B5EF4-FFF2-40B4-BE49-F238E27FC236}">
                  <a16:creationId xmlns:a16="http://schemas.microsoft.com/office/drawing/2014/main" id="{5B7F96AD-560C-44A0-A513-B06758743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2">
              <a:extLst>
                <a:ext uri="{FF2B5EF4-FFF2-40B4-BE49-F238E27FC236}">
                  <a16:creationId xmlns:a16="http://schemas.microsoft.com/office/drawing/2014/main" id="{86701218-3235-4E29-9935-1315B5CCA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3">
              <a:extLst>
                <a:ext uri="{FF2B5EF4-FFF2-40B4-BE49-F238E27FC236}">
                  <a16:creationId xmlns:a16="http://schemas.microsoft.com/office/drawing/2014/main" id="{046B7BE0-D335-42EA-9893-4FA7654F1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4">
              <a:extLst>
                <a:ext uri="{FF2B5EF4-FFF2-40B4-BE49-F238E27FC236}">
                  <a16:creationId xmlns:a16="http://schemas.microsoft.com/office/drawing/2014/main" id="{1CE912BA-808B-403C-B26F-8083A682E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5">
              <a:extLst>
                <a:ext uri="{FF2B5EF4-FFF2-40B4-BE49-F238E27FC236}">
                  <a16:creationId xmlns:a16="http://schemas.microsoft.com/office/drawing/2014/main" id="{D974F65A-298C-4395-B461-99B9B49A0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Line 16">
              <a:extLst>
                <a:ext uri="{FF2B5EF4-FFF2-40B4-BE49-F238E27FC236}">
                  <a16:creationId xmlns:a16="http://schemas.microsoft.com/office/drawing/2014/main" id="{700B2930-989F-49DC-B909-8150145AD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4" name="Freeform 17">
              <a:extLst>
                <a:ext uri="{FF2B5EF4-FFF2-40B4-BE49-F238E27FC236}">
                  <a16:creationId xmlns:a16="http://schemas.microsoft.com/office/drawing/2014/main" id="{795CB5A4-5145-4F55-95D0-6FB820C84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8">
              <a:extLst>
                <a:ext uri="{FF2B5EF4-FFF2-40B4-BE49-F238E27FC236}">
                  <a16:creationId xmlns:a16="http://schemas.microsoft.com/office/drawing/2014/main" id="{54BB8F48-D800-442A-A603-979FE924B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9">
              <a:extLst>
                <a:ext uri="{FF2B5EF4-FFF2-40B4-BE49-F238E27FC236}">
                  <a16:creationId xmlns:a16="http://schemas.microsoft.com/office/drawing/2014/main" id="{6E863078-201C-4DC0-8D49-077300CE5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0">
              <a:extLst>
                <a:ext uri="{FF2B5EF4-FFF2-40B4-BE49-F238E27FC236}">
                  <a16:creationId xmlns:a16="http://schemas.microsoft.com/office/drawing/2014/main" id="{6A07EBB6-75B0-4867-9AAF-7A645F414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Rectangle 21">
              <a:extLst>
                <a:ext uri="{FF2B5EF4-FFF2-40B4-BE49-F238E27FC236}">
                  <a16:creationId xmlns:a16="http://schemas.microsoft.com/office/drawing/2014/main" id="{FA40A456-C685-468E-802E-FC9DF586A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9" name="Freeform 22">
              <a:extLst>
                <a:ext uri="{FF2B5EF4-FFF2-40B4-BE49-F238E27FC236}">
                  <a16:creationId xmlns:a16="http://schemas.microsoft.com/office/drawing/2014/main" id="{F101202F-1B2A-414C-83B7-9327E599C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3">
              <a:extLst>
                <a:ext uri="{FF2B5EF4-FFF2-40B4-BE49-F238E27FC236}">
                  <a16:creationId xmlns:a16="http://schemas.microsoft.com/office/drawing/2014/main" id="{4CC9B21F-B169-47E9-9B97-3BB645B29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4">
              <a:extLst>
                <a:ext uri="{FF2B5EF4-FFF2-40B4-BE49-F238E27FC236}">
                  <a16:creationId xmlns:a16="http://schemas.microsoft.com/office/drawing/2014/main" id="{BC5FF733-2B71-4734-AD6A-5B35D99A3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5">
              <a:extLst>
                <a:ext uri="{FF2B5EF4-FFF2-40B4-BE49-F238E27FC236}">
                  <a16:creationId xmlns:a16="http://schemas.microsoft.com/office/drawing/2014/main" id="{0BCEB342-9AFC-4DCB-B92F-E08DC9594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6">
              <a:extLst>
                <a:ext uri="{FF2B5EF4-FFF2-40B4-BE49-F238E27FC236}">
                  <a16:creationId xmlns:a16="http://schemas.microsoft.com/office/drawing/2014/main" id="{3B9B4933-5C48-49CF-9C6A-A29413150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7">
              <a:extLst>
                <a:ext uri="{FF2B5EF4-FFF2-40B4-BE49-F238E27FC236}">
                  <a16:creationId xmlns:a16="http://schemas.microsoft.com/office/drawing/2014/main" id="{404FC76C-600A-482C-8386-F77ACBCCA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8">
              <a:extLst>
                <a:ext uri="{FF2B5EF4-FFF2-40B4-BE49-F238E27FC236}">
                  <a16:creationId xmlns:a16="http://schemas.microsoft.com/office/drawing/2014/main" id="{E8C5D50B-A590-4AAE-A748-113B62DAD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9">
              <a:extLst>
                <a:ext uri="{FF2B5EF4-FFF2-40B4-BE49-F238E27FC236}">
                  <a16:creationId xmlns:a16="http://schemas.microsoft.com/office/drawing/2014/main" id="{6C045F21-7031-4278-BFEE-A9E856ADA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0">
              <a:extLst>
                <a:ext uri="{FF2B5EF4-FFF2-40B4-BE49-F238E27FC236}">
                  <a16:creationId xmlns:a16="http://schemas.microsoft.com/office/drawing/2014/main" id="{20EE11A6-3412-4362-8A81-592A15F2A1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1">
              <a:extLst>
                <a:ext uri="{FF2B5EF4-FFF2-40B4-BE49-F238E27FC236}">
                  <a16:creationId xmlns:a16="http://schemas.microsoft.com/office/drawing/2014/main" id="{A376EBB9-93F5-4B6F-95B3-C36B6C851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8553E3BF-2DE1-48E3-BBCD-9A4BF11F2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254035"/>
            <a:ext cx="2926190" cy="4002222"/>
          </a:xfrm>
        </p:spPr>
        <p:txBody>
          <a:bodyPr>
            <a:normAutofit/>
          </a:bodyPr>
          <a:lstStyle/>
          <a:p>
            <a:r>
              <a:rPr lang="de-AT">
                <a:solidFill>
                  <a:srgbClr val="FFFFFF"/>
                </a:solidFill>
              </a:rPr>
              <a:t>Aktionen </a:t>
            </a:r>
            <a:br>
              <a:rPr lang="de-AT">
                <a:solidFill>
                  <a:srgbClr val="FFFFFF"/>
                </a:solidFill>
              </a:rPr>
            </a:br>
            <a:r>
              <a:rPr lang="de-AT">
                <a:solidFill>
                  <a:srgbClr val="FFFFFF"/>
                </a:solidFill>
              </a:rPr>
              <a:t>auf </a:t>
            </a:r>
            <a:br>
              <a:rPr lang="de-AT">
                <a:solidFill>
                  <a:srgbClr val="FFFFFF"/>
                </a:solidFill>
              </a:rPr>
            </a:br>
            <a:r>
              <a:rPr lang="de-AT">
                <a:solidFill>
                  <a:srgbClr val="FFFFFF"/>
                </a:solidFill>
              </a:rPr>
              <a:t>LAgerebene</a:t>
            </a:r>
          </a:p>
        </p:txBody>
      </p:sp>
      <p:sp useBgFill="1">
        <p:nvSpPr>
          <p:cNvPr id="90" name="Round Diagonal Corner Rectangle 6">
            <a:extLst>
              <a:ext uri="{FF2B5EF4-FFF2-40B4-BE49-F238E27FC236}">
                <a16:creationId xmlns:a16="http://schemas.microsoft.com/office/drawing/2014/main" id="{092ADBCF-B973-4C52-B740-4963E95B3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853439"/>
            <a:ext cx="6987476" cy="4760505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bg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3FDD94EF-2C73-4E4C-8332-A75D8AC6B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79200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93" name="Freeform 32">
              <a:extLst>
                <a:ext uri="{FF2B5EF4-FFF2-40B4-BE49-F238E27FC236}">
                  <a16:creationId xmlns:a16="http://schemas.microsoft.com/office/drawing/2014/main" id="{16EF4FCE-B4BF-485E-B545-95827107AD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3">
              <a:extLst>
                <a:ext uri="{FF2B5EF4-FFF2-40B4-BE49-F238E27FC236}">
                  <a16:creationId xmlns:a16="http://schemas.microsoft.com/office/drawing/2014/main" id="{C2DD2F29-32E6-486A-A295-CB29680AD9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4">
              <a:extLst>
                <a:ext uri="{FF2B5EF4-FFF2-40B4-BE49-F238E27FC236}">
                  <a16:creationId xmlns:a16="http://schemas.microsoft.com/office/drawing/2014/main" id="{B1A76276-E7B7-4550-9AFF-0A2E9EAEA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5">
              <a:extLst>
                <a:ext uri="{FF2B5EF4-FFF2-40B4-BE49-F238E27FC236}">
                  <a16:creationId xmlns:a16="http://schemas.microsoft.com/office/drawing/2014/main" id="{EAFC4E0E-3390-457C-BCC9-A2479C10F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6">
              <a:extLst>
                <a:ext uri="{FF2B5EF4-FFF2-40B4-BE49-F238E27FC236}">
                  <a16:creationId xmlns:a16="http://schemas.microsoft.com/office/drawing/2014/main" id="{D0E59BF7-C450-4448-B71A-80ECD878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7">
              <a:extLst>
                <a:ext uri="{FF2B5EF4-FFF2-40B4-BE49-F238E27FC236}">
                  <a16:creationId xmlns:a16="http://schemas.microsoft.com/office/drawing/2014/main" id="{BAB182A0-0A27-42D3-A9D0-56E8B7F4A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8">
              <a:extLst>
                <a:ext uri="{FF2B5EF4-FFF2-40B4-BE49-F238E27FC236}">
                  <a16:creationId xmlns:a16="http://schemas.microsoft.com/office/drawing/2014/main" id="{4C9A08D9-525C-448E-A071-78226848F4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9">
              <a:extLst>
                <a:ext uri="{FF2B5EF4-FFF2-40B4-BE49-F238E27FC236}">
                  <a16:creationId xmlns:a16="http://schemas.microsoft.com/office/drawing/2014/main" id="{E7818D96-423C-499F-A080-00EF0B9D4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40">
              <a:extLst>
                <a:ext uri="{FF2B5EF4-FFF2-40B4-BE49-F238E27FC236}">
                  <a16:creationId xmlns:a16="http://schemas.microsoft.com/office/drawing/2014/main" id="{059B8971-2367-46BA-8FCC-D001A6C36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Rectangle 41">
              <a:extLst>
                <a:ext uri="{FF2B5EF4-FFF2-40B4-BE49-F238E27FC236}">
                  <a16:creationId xmlns:a16="http://schemas.microsoft.com/office/drawing/2014/main" id="{E4DF0A08-11EF-495A-980F-2ED66FBB8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graphicFrame>
        <p:nvGraphicFramePr>
          <p:cNvPr id="53" name="Inhaltsplatzhalter 2">
            <a:extLst>
              <a:ext uri="{FF2B5EF4-FFF2-40B4-BE49-F238E27FC236}">
                <a16:creationId xmlns:a16="http://schemas.microsoft.com/office/drawing/2014/main" id="{D69594EA-CF49-4FF7-8CB5-E2B6023CF4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8193755"/>
              </p:ext>
            </p:extLst>
          </p:nvPr>
        </p:nvGraphicFramePr>
        <p:xfrm>
          <a:off x="4423954" y="1254035"/>
          <a:ext cx="6296297" cy="4002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5D8E222-36BD-4478-AB51-4CF0B2F1F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16DBE-2926-46C8-BA53-EEFCAFAFE48F}" type="datetime1">
              <a:rPr lang="de-AT" smtClean="0"/>
              <a:t>24.01.2022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7802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E79AA19A-D2E5-47F2-AF0A-1AF60D42C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2">
            <a:extLst>
              <a:ext uri="{FF2B5EF4-FFF2-40B4-BE49-F238E27FC236}">
                <a16:creationId xmlns:a16="http://schemas.microsoft.com/office/drawing/2014/main" id="{91A1E618-D29E-4367-8C34-500E34D05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83" y="0"/>
            <a:ext cx="1218895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81F2BFD0-D896-4BA3-BA8F-0C866BD02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2" name="Rectangle 5">
              <a:extLst>
                <a:ext uri="{FF2B5EF4-FFF2-40B4-BE49-F238E27FC236}">
                  <a16:creationId xmlns:a16="http://schemas.microsoft.com/office/drawing/2014/main" id="{E768552D-D282-4F68-A829-290A4E831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6">
              <a:extLst>
                <a:ext uri="{FF2B5EF4-FFF2-40B4-BE49-F238E27FC236}">
                  <a16:creationId xmlns:a16="http://schemas.microsoft.com/office/drawing/2014/main" id="{B24AFF31-9CD5-4E66-92F8-23BBAA24F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7">
              <a:extLst>
                <a:ext uri="{FF2B5EF4-FFF2-40B4-BE49-F238E27FC236}">
                  <a16:creationId xmlns:a16="http://schemas.microsoft.com/office/drawing/2014/main" id="{2267C9D4-1770-45DD-AAFC-481CD7F9A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8">
              <a:extLst>
                <a:ext uri="{FF2B5EF4-FFF2-40B4-BE49-F238E27FC236}">
                  <a16:creationId xmlns:a16="http://schemas.microsoft.com/office/drawing/2014/main" id="{10DD6E0B-EC58-4D78-8125-AD2172CD2E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9">
              <a:extLst>
                <a:ext uri="{FF2B5EF4-FFF2-40B4-BE49-F238E27FC236}">
                  <a16:creationId xmlns:a16="http://schemas.microsoft.com/office/drawing/2014/main" id="{23D6129D-742B-422D-A589-6692C1671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0">
              <a:extLst>
                <a:ext uri="{FF2B5EF4-FFF2-40B4-BE49-F238E27FC236}">
                  <a16:creationId xmlns:a16="http://schemas.microsoft.com/office/drawing/2014/main" id="{9EA94B27-F456-4ED8-8882-77632BDA0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1">
              <a:extLst>
                <a:ext uri="{FF2B5EF4-FFF2-40B4-BE49-F238E27FC236}">
                  <a16:creationId xmlns:a16="http://schemas.microsoft.com/office/drawing/2014/main" id="{5B7F96AD-560C-44A0-A513-B06758743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2">
              <a:extLst>
                <a:ext uri="{FF2B5EF4-FFF2-40B4-BE49-F238E27FC236}">
                  <a16:creationId xmlns:a16="http://schemas.microsoft.com/office/drawing/2014/main" id="{86701218-3235-4E29-9935-1315B5CCA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3">
              <a:extLst>
                <a:ext uri="{FF2B5EF4-FFF2-40B4-BE49-F238E27FC236}">
                  <a16:creationId xmlns:a16="http://schemas.microsoft.com/office/drawing/2014/main" id="{046B7BE0-D335-42EA-9893-4FA7654F1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4">
              <a:extLst>
                <a:ext uri="{FF2B5EF4-FFF2-40B4-BE49-F238E27FC236}">
                  <a16:creationId xmlns:a16="http://schemas.microsoft.com/office/drawing/2014/main" id="{1CE912BA-808B-403C-B26F-8083A682E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5">
              <a:extLst>
                <a:ext uri="{FF2B5EF4-FFF2-40B4-BE49-F238E27FC236}">
                  <a16:creationId xmlns:a16="http://schemas.microsoft.com/office/drawing/2014/main" id="{D974F65A-298C-4395-B461-99B9B49A0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Line 16">
              <a:extLst>
                <a:ext uri="{FF2B5EF4-FFF2-40B4-BE49-F238E27FC236}">
                  <a16:creationId xmlns:a16="http://schemas.microsoft.com/office/drawing/2014/main" id="{700B2930-989F-49DC-B909-8150145AD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4" name="Freeform 17">
              <a:extLst>
                <a:ext uri="{FF2B5EF4-FFF2-40B4-BE49-F238E27FC236}">
                  <a16:creationId xmlns:a16="http://schemas.microsoft.com/office/drawing/2014/main" id="{795CB5A4-5145-4F55-95D0-6FB820C84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8">
              <a:extLst>
                <a:ext uri="{FF2B5EF4-FFF2-40B4-BE49-F238E27FC236}">
                  <a16:creationId xmlns:a16="http://schemas.microsoft.com/office/drawing/2014/main" id="{54BB8F48-D800-442A-A603-979FE924B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9">
              <a:extLst>
                <a:ext uri="{FF2B5EF4-FFF2-40B4-BE49-F238E27FC236}">
                  <a16:creationId xmlns:a16="http://schemas.microsoft.com/office/drawing/2014/main" id="{6E863078-201C-4DC0-8D49-077300CE5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0">
              <a:extLst>
                <a:ext uri="{FF2B5EF4-FFF2-40B4-BE49-F238E27FC236}">
                  <a16:creationId xmlns:a16="http://schemas.microsoft.com/office/drawing/2014/main" id="{6A07EBB6-75B0-4867-9AAF-7A645F414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Rectangle 21">
              <a:extLst>
                <a:ext uri="{FF2B5EF4-FFF2-40B4-BE49-F238E27FC236}">
                  <a16:creationId xmlns:a16="http://schemas.microsoft.com/office/drawing/2014/main" id="{FA40A456-C685-468E-802E-FC9DF586A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9" name="Freeform 22">
              <a:extLst>
                <a:ext uri="{FF2B5EF4-FFF2-40B4-BE49-F238E27FC236}">
                  <a16:creationId xmlns:a16="http://schemas.microsoft.com/office/drawing/2014/main" id="{F101202F-1B2A-414C-83B7-9327E599C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3">
              <a:extLst>
                <a:ext uri="{FF2B5EF4-FFF2-40B4-BE49-F238E27FC236}">
                  <a16:creationId xmlns:a16="http://schemas.microsoft.com/office/drawing/2014/main" id="{4CC9B21F-B169-47E9-9B97-3BB645B29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4">
              <a:extLst>
                <a:ext uri="{FF2B5EF4-FFF2-40B4-BE49-F238E27FC236}">
                  <a16:creationId xmlns:a16="http://schemas.microsoft.com/office/drawing/2014/main" id="{BC5FF733-2B71-4734-AD6A-5B35D99A3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5">
              <a:extLst>
                <a:ext uri="{FF2B5EF4-FFF2-40B4-BE49-F238E27FC236}">
                  <a16:creationId xmlns:a16="http://schemas.microsoft.com/office/drawing/2014/main" id="{0BCEB342-9AFC-4DCB-B92F-E08DC9594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6">
              <a:extLst>
                <a:ext uri="{FF2B5EF4-FFF2-40B4-BE49-F238E27FC236}">
                  <a16:creationId xmlns:a16="http://schemas.microsoft.com/office/drawing/2014/main" id="{3B9B4933-5C48-49CF-9C6A-A29413150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7">
              <a:extLst>
                <a:ext uri="{FF2B5EF4-FFF2-40B4-BE49-F238E27FC236}">
                  <a16:creationId xmlns:a16="http://schemas.microsoft.com/office/drawing/2014/main" id="{404FC76C-600A-482C-8386-F77ACBCCA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8">
              <a:extLst>
                <a:ext uri="{FF2B5EF4-FFF2-40B4-BE49-F238E27FC236}">
                  <a16:creationId xmlns:a16="http://schemas.microsoft.com/office/drawing/2014/main" id="{E8C5D50B-A590-4AAE-A748-113B62DAD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9">
              <a:extLst>
                <a:ext uri="{FF2B5EF4-FFF2-40B4-BE49-F238E27FC236}">
                  <a16:creationId xmlns:a16="http://schemas.microsoft.com/office/drawing/2014/main" id="{6C045F21-7031-4278-BFEE-A9E856ADA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0">
              <a:extLst>
                <a:ext uri="{FF2B5EF4-FFF2-40B4-BE49-F238E27FC236}">
                  <a16:creationId xmlns:a16="http://schemas.microsoft.com/office/drawing/2014/main" id="{20EE11A6-3412-4362-8A81-592A15F2A1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1">
              <a:extLst>
                <a:ext uri="{FF2B5EF4-FFF2-40B4-BE49-F238E27FC236}">
                  <a16:creationId xmlns:a16="http://schemas.microsoft.com/office/drawing/2014/main" id="{A376EBB9-93F5-4B6F-95B3-C36B6C851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549798A8-B3A7-4BBD-9BBC-23C118925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254035"/>
            <a:ext cx="2926190" cy="4002222"/>
          </a:xfrm>
        </p:spPr>
        <p:txBody>
          <a:bodyPr>
            <a:normAutofit/>
          </a:bodyPr>
          <a:lstStyle/>
          <a:p>
            <a:r>
              <a:rPr lang="de-AT" sz="3300" dirty="0">
                <a:solidFill>
                  <a:srgbClr val="FFFFFF"/>
                </a:solidFill>
              </a:rPr>
              <a:t>Aktionen </a:t>
            </a:r>
            <a:br>
              <a:rPr lang="de-AT" sz="3300" dirty="0"/>
            </a:br>
            <a:r>
              <a:rPr lang="de-AT" sz="3300" dirty="0">
                <a:solidFill>
                  <a:srgbClr val="FFFFFF"/>
                </a:solidFill>
              </a:rPr>
              <a:t>auf Materialebene</a:t>
            </a:r>
          </a:p>
        </p:txBody>
      </p:sp>
      <p:sp useBgFill="1">
        <p:nvSpPr>
          <p:cNvPr id="90" name="Round Diagonal Corner Rectangle 6">
            <a:extLst>
              <a:ext uri="{FF2B5EF4-FFF2-40B4-BE49-F238E27FC236}">
                <a16:creationId xmlns:a16="http://schemas.microsoft.com/office/drawing/2014/main" id="{092ADBCF-B973-4C52-B740-4963E95B3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853439"/>
            <a:ext cx="6987476" cy="4760505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bg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3FDD94EF-2C73-4E4C-8332-A75D8AC6B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79200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93" name="Freeform 32">
              <a:extLst>
                <a:ext uri="{FF2B5EF4-FFF2-40B4-BE49-F238E27FC236}">
                  <a16:creationId xmlns:a16="http://schemas.microsoft.com/office/drawing/2014/main" id="{16EF4FCE-B4BF-485E-B545-95827107AD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3">
              <a:extLst>
                <a:ext uri="{FF2B5EF4-FFF2-40B4-BE49-F238E27FC236}">
                  <a16:creationId xmlns:a16="http://schemas.microsoft.com/office/drawing/2014/main" id="{C2DD2F29-32E6-486A-A295-CB29680AD9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4">
              <a:extLst>
                <a:ext uri="{FF2B5EF4-FFF2-40B4-BE49-F238E27FC236}">
                  <a16:creationId xmlns:a16="http://schemas.microsoft.com/office/drawing/2014/main" id="{B1A76276-E7B7-4550-9AFF-0A2E9EAEA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5">
              <a:extLst>
                <a:ext uri="{FF2B5EF4-FFF2-40B4-BE49-F238E27FC236}">
                  <a16:creationId xmlns:a16="http://schemas.microsoft.com/office/drawing/2014/main" id="{EAFC4E0E-3390-457C-BCC9-A2479C10F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6">
              <a:extLst>
                <a:ext uri="{FF2B5EF4-FFF2-40B4-BE49-F238E27FC236}">
                  <a16:creationId xmlns:a16="http://schemas.microsoft.com/office/drawing/2014/main" id="{D0E59BF7-C450-4448-B71A-80ECD878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7">
              <a:extLst>
                <a:ext uri="{FF2B5EF4-FFF2-40B4-BE49-F238E27FC236}">
                  <a16:creationId xmlns:a16="http://schemas.microsoft.com/office/drawing/2014/main" id="{BAB182A0-0A27-42D3-A9D0-56E8B7F4A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8">
              <a:extLst>
                <a:ext uri="{FF2B5EF4-FFF2-40B4-BE49-F238E27FC236}">
                  <a16:creationId xmlns:a16="http://schemas.microsoft.com/office/drawing/2014/main" id="{4C9A08D9-525C-448E-A071-78226848F4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9">
              <a:extLst>
                <a:ext uri="{FF2B5EF4-FFF2-40B4-BE49-F238E27FC236}">
                  <a16:creationId xmlns:a16="http://schemas.microsoft.com/office/drawing/2014/main" id="{E7818D96-423C-499F-A080-00EF0B9D4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40">
              <a:extLst>
                <a:ext uri="{FF2B5EF4-FFF2-40B4-BE49-F238E27FC236}">
                  <a16:creationId xmlns:a16="http://schemas.microsoft.com/office/drawing/2014/main" id="{059B8971-2367-46BA-8FCC-D001A6C36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Rectangle 41">
              <a:extLst>
                <a:ext uri="{FF2B5EF4-FFF2-40B4-BE49-F238E27FC236}">
                  <a16:creationId xmlns:a16="http://schemas.microsoft.com/office/drawing/2014/main" id="{E4DF0A08-11EF-495A-980F-2ED66FBB8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graphicFrame>
        <p:nvGraphicFramePr>
          <p:cNvPr id="53" name="Inhaltsplatzhalter 2">
            <a:extLst>
              <a:ext uri="{FF2B5EF4-FFF2-40B4-BE49-F238E27FC236}">
                <a16:creationId xmlns:a16="http://schemas.microsoft.com/office/drawing/2014/main" id="{CBC9E3CC-FE71-46DE-A872-E1B5801A8D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6606145"/>
              </p:ext>
            </p:extLst>
          </p:nvPr>
        </p:nvGraphicFramePr>
        <p:xfrm>
          <a:off x="4423954" y="1254035"/>
          <a:ext cx="6296297" cy="4002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EE8D012-B090-4A01-BE3E-7AF93A9F9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C9DF-913F-4F75-850A-B6B6A410BCFA}" type="datetime1">
              <a:rPr lang="de-AT" smtClean="0"/>
              <a:t>24.01.2022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757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E79AA19A-D2E5-47F2-AF0A-1AF60D42C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2">
            <a:extLst>
              <a:ext uri="{FF2B5EF4-FFF2-40B4-BE49-F238E27FC236}">
                <a16:creationId xmlns:a16="http://schemas.microsoft.com/office/drawing/2014/main" id="{91A1E618-D29E-4367-8C34-500E34D05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83" y="0"/>
            <a:ext cx="1218895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81F2BFD0-D896-4BA3-BA8F-0C866BD02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2" name="Rectangle 5">
              <a:extLst>
                <a:ext uri="{FF2B5EF4-FFF2-40B4-BE49-F238E27FC236}">
                  <a16:creationId xmlns:a16="http://schemas.microsoft.com/office/drawing/2014/main" id="{E768552D-D282-4F68-A829-290A4E831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6">
              <a:extLst>
                <a:ext uri="{FF2B5EF4-FFF2-40B4-BE49-F238E27FC236}">
                  <a16:creationId xmlns:a16="http://schemas.microsoft.com/office/drawing/2014/main" id="{B24AFF31-9CD5-4E66-92F8-23BBAA24F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7">
              <a:extLst>
                <a:ext uri="{FF2B5EF4-FFF2-40B4-BE49-F238E27FC236}">
                  <a16:creationId xmlns:a16="http://schemas.microsoft.com/office/drawing/2014/main" id="{2267C9D4-1770-45DD-AAFC-481CD7F9A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8">
              <a:extLst>
                <a:ext uri="{FF2B5EF4-FFF2-40B4-BE49-F238E27FC236}">
                  <a16:creationId xmlns:a16="http://schemas.microsoft.com/office/drawing/2014/main" id="{10DD6E0B-EC58-4D78-8125-AD2172CD2E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9">
              <a:extLst>
                <a:ext uri="{FF2B5EF4-FFF2-40B4-BE49-F238E27FC236}">
                  <a16:creationId xmlns:a16="http://schemas.microsoft.com/office/drawing/2014/main" id="{23D6129D-742B-422D-A589-6692C1671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0">
              <a:extLst>
                <a:ext uri="{FF2B5EF4-FFF2-40B4-BE49-F238E27FC236}">
                  <a16:creationId xmlns:a16="http://schemas.microsoft.com/office/drawing/2014/main" id="{9EA94B27-F456-4ED8-8882-77632BDA0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1">
              <a:extLst>
                <a:ext uri="{FF2B5EF4-FFF2-40B4-BE49-F238E27FC236}">
                  <a16:creationId xmlns:a16="http://schemas.microsoft.com/office/drawing/2014/main" id="{5B7F96AD-560C-44A0-A513-B06758743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2">
              <a:extLst>
                <a:ext uri="{FF2B5EF4-FFF2-40B4-BE49-F238E27FC236}">
                  <a16:creationId xmlns:a16="http://schemas.microsoft.com/office/drawing/2014/main" id="{86701218-3235-4E29-9935-1315B5CCA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3">
              <a:extLst>
                <a:ext uri="{FF2B5EF4-FFF2-40B4-BE49-F238E27FC236}">
                  <a16:creationId xmlns:a16="http://schemas.microsoft.com/office/drawing/2014/main" id="{046B7BE0-D335-42EA-9893-4FA7654F1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4">
              <a:extLst>
                <a:ext uri="{FF2B5EF4-FFF2-40B4-BE49-F238E27FC236}">
                  <a16:creationId xmlns:a16="http://schemas.microsoft.com/office/drawing/2014/main" id="{1CE912BA-808B-403C-B26F-8083A682E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5">
              <a:extLst>
                <a:ext uri="{FF2B5EF4-FFF2-40B4-BE49-F238E27FC236}">
                  <a16:creationId xmlns:a16="http://schemas.microsoft.com/office/drawing/2014/main" id="{D974F65A-298C-4395-B461-99B9B49A0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Line 16">
              <a:extLst>
                <a:ext uri="{FF2B5EF4-FFF2-40B4-BE49-F238E27FC236}">
                  <a16:creationId xmlns:a16="http://schemas.microsoft.com/office/drawing/2014/main" id="{700B2930-989F-49DC-B909-8150145AD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4" name="Freeform 17">
              <a:extLst>
                <a:ext uri="{FF2B5EF4-FFF2-40B4-BE49-F238E27FC236}">
                  <a16:creationId xmlns:a16="http://schemas.microsoft.com/office/drawing/2014/main" id="{795CB5A4-5145-4F55-95D0-6FB820C84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8">
              <a:extLst>
                <a:ext uri="{FF2B5EF4-FFF2-40B4-BE49-F238E27FC236}">
                  <a16:creationId xmlns:a16="http://schemas.microsoft.com/office/drawing/2014/main" id="{54BB8F48-D800-442A-A603-979FE924B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9">
              <a:extLst>
                <a:ext uri="{FF2B5EF4-FFF2-40B4-BE49-F238E27FC236}">
                  <a16:creationId xmlns:a16="http://schemas.microsoft.com/office/drawing/2014/main" id="{6E863078-201C-4DC0-8D49-077300CE5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0">
              <a:extLst>
                <a:ext uri="{FF2B5EF4-FFF2-40B4-BE49-F238E27FC236}">
                  <a16:creationId xmlns:a16="http://schemas.microsoft.com/office/drawing/2014/main" id="{6A07EBB6-75B0-4867-9AAF-7A645F414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Rectangle 21">
              <a:extLst>
                <a:ext uri="{FF2B5EF4-FFF2-40B4-BE49-F238E27FC236}">
                  <a16:creationId xmlns:a16="http://schemas.microsoft.com/office/drawing/2014/main" id="{FA40A456-C685-468E-802E-FC9DF586A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9" name="Freeform 22">
              <a:extLst>
                <a:ext uri="{FF2B5EF4-FFF2-40B4-BE49-F238E27FC236}">
                  <a16:creationId xmlns:a16="http://schemas.microsoft.com/office/drawing/2014/main" id="{F101202F-1B2A-414C-83B7-9327E599C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3">
              <a:extLst>
                <a:ext uri="{FF2B5EF4-FFF2-40B4-BE49-F238E27FC236}">
                  <a16:creationId xmlns:a16="http://schemas.microsoft.com/office/drawing/2014/main" id="{4CC9B21F-B169-47E9-9B97-3BB645B29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4">
              <a:extLst>
                <a:ext uri="{FF2B5EF4-FFF2-40B4-BE49-F238E27FC236}">
                  <a16:creationId xmlns:a16="http://schemas.microsoft.com/office/drawing/2014/main" id="{BC5FF733-2B71-4734-AD6A-5B35D99A3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5">
              <a:extLst>
                <a:ext uri="{FF2B5EF4-FFF2-40B4-BE49-F238E27FC236}">
                  <a16:creationId xmlns:a16="http://schemas.microsoft.com/office/drawing/2014/main" id="{0BCEB342-9AFC-4DCB-B92F-E08DC9594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6">
              <a:extLst>
                <a:ext uri="{FF2B5EF4-FFF2-40B4-BE49-F238E27FC236}">
                  <a16:creationId xmlns:a16="http://schemas.microsoft.com/office/drawing/2014/main" id="{3B9B4933-5C48-49CF-9C6A-A29413150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7">
              <a:extLst>
                <a:ext uri="{FF2B5EF4-FFF2-40B4-BE49-F238E27FC236}">
                  <a16:creationId xmlns:a16="http://schemas.microsoft.com/office/drawing/2014/main" id="{404FC76C-600A-482C-8386-F77ACBCCA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8">
              <a:extLst>
                <a:ext uri="{FF2B5EF4-FFF2-40B4-BE49-F238E27FC236}">
                  <a16:creationId xmlns:a16="http://schemas.microsoft.com/office/drawing/2014/main" id="{E8C5D50B-A590-4AAE-A748-113B62DAD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9">
              <a:extLst>
                <a:ext uri="{FF2B5EF4-FFF2-40B4-BE49-F238E27FC236}">
                  <a16:creationId xmlns:a16="http://schemas.microsoft.com/office/drawing/2014/main" id="{6C045F21-7031-4278-BFEE-A9E856ADA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0">
              <a:extLst>
                <a:ext uri="{FF2B5EF4-FFF2-40B4-BE49-F238E27FC236}">
                  <a16:creationId xmlns:a16="http://schemas.microsoft.com/office/drawing/2014/main" id="{20EE11A6-3412-4362-8A81-592A15F2A1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1">
              <a:extLst>
                <a:ext uri="{FF2B5EF4-FFF2-40B4-BE49-F238E27FC236}">
                  <a16:creationId xmlns:a16="http://schemas.microsoft.com/office/drawing/2014/main" id="{A376EBB9-93F5-4B6F-95B3-C36B6C851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890C38B-D4D9-4FC1-86DB-3707A1735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254035"/>
            <a:ext cx="3180190" cy="4002222"/>
          </a:xfrm>
        </p:spPr>
        <p:txBody>
          <a:bodyPr>
            <a:normAutofit/>
          </a:bodyPr>
          <a:lstStyle/>
          <a:p>
            <a:r>
              <a:rPr lang="de-AT" sz="2800" dirty="0">
                <a:solidFill>
                  <a:srgbClr val="FFFFFF"/>
                </a:solidFill>
              </a:rPr>
              <a:t>Aktionen </a:t>
            </a:r>
            <a:br>
              <a:rPr lang="de-AT" sz="2800" dirty="0"/>
            </a:br>
            <a:r>
              <a:rPr lang="de-AT" sz="2800" dirty="0">
                <a:solidFill>
                  <a:srgbClr val="FFFFFF"/>
                </a:solidFill>
              </a:rPr>
              <a:t>auf </a:t>
            </a:r>
            <a:r>
              <a:rPr lang="de-AT" sz="2800" dirty="0">
                <a:solidFill>
                  <a:srgbClr val="FFFFFF"/>
                </a:solidFill>
                <a:ea typeface="+mj-lt"/>
                <a:cs typeface="+mj-lt"/>
              </a:rPr>
              <a:t>Verbraucherebene</a:t>
            </a:r>
            <a:endParaRPr lang="de-AT" sz="2800" dirty="0">
              <a:solidFill>
                <a:srgbClr val="FFFFFF"/>
              </a:solidFill>
            </a:endParaRPr>
          </a:p>
        </p:txBody>
      </p:sp>
      <p:sp useBgFill="1">
        <p:nvSpPr>
          <p:cNvPr id="90" name="Round Diagonal Corner Rectangle 6">
            <a:extLst>
              <a:ext uri="{FF2B5EF4-FFF2-40B4-BE49-F238E27FC236}">
                <a16:creationId xmlns:a16="http://schemas.microsoft.com/office/drawing/2014/main" id="{092ADBCF-B973-4C52-B740-4963E95B3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853439"/>
            <a:ext cx="6987476" cy="4760505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bg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3FDD94EF-2C73-4E4C-8332-A75D8AC6B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79200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93" name="Freeform 32">
              <a:extLst>
                <a:ext uri="{FF2B5EF4-FFF2-40B4-BE49-F238E27FC236}">
                  <a16:creationId xmlns:a16="http://schemas.microsoft.com/office/drawing/2014/main" id="{16EF4FCE-B4BF-485E-B545-95827107AD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3">
              <a:extLst>
                <a:ext uri="{FF2B5EF4-FFF2-40B4-BE49-F238E27FC236}">
                  <a16:creationId xmlns:a16="http://schemas.microsoft.com/office/drawing/2014/main" id="{C2DD2F29-32E6-486A-A295-CB29680AD9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4">
              <a:extLst>
                <a:ext uri="{FF2B5EF4-FFF2-40B4-BE49-F238E27FC236}">
                  <a16:creationId xmlns:a16="http://schemas.microsoft.com/office/drawing/2014/main" id="{B1A76276-E7B7-4550-9AFF-0A2E9EAEA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5">
              <a:extLst>
                <a:ext uri="{FF2B5EF4-FFF2-40B4-BE49-F238E27FC236}">
                  <a16:creationId xmlns:a16="http://schemas.microsoft.com/office/drawing/2014/main" id="{EAFC4E0E-3390-457C-BCC9-A2479C10F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6">
              <a:extLst>
                <a:ext uri="{FF2B5EF4-FFF2-40B4-BE49-F238E27FC236}">
                  <a16:creationId xmlns:a16="http://schemas.microsoft.com/office/drawing/2014/main" id="{D0E59BF7-C450-4448-B71A-80ECD878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7">
              <a:extLst>
                <a:ext uri="{FF2B5EF4-FFF2-40B4-BE49-F238E27FC236}">
                  <a16:creationId xmlns:a16="http://schemas.microsoft.com/office/drawing/2014/main" id="{BAB182A0-0A27-42D3-A9D0-56E8B7F4A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8">
              <a:extLst>
                <a:ext uri="{FF2B5EF4-FFF2-40B4-BE49-F238E27FC236}">
                  <a16:creationId xmlns:a16="http://schemas.microsoft.com/office/drawing/2014/main" id="{4C9A08D9-525C-448E-A071-78226848F4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9">
              <a:extLst>
                <a:ext uri="{FF2B5EF4-FFF2-40B4-BE49-F238E27FC236}">
                  <a16:creationId xmlns:a16="http://schemas.microsoft.com/office/drawing/2014/main" id="{E7818D96-423C-499F-A080-00EF0B9D4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40">
              <a:extLst>
                <a:ext uri="{FF2B5EF4-FFF2-40B4-BE49-F238E27FC236}">
                  <a16:creationId xmlns:a16="http://schemas.microsoft.com/office/drawing/2014/main" id="{059B8971-2367-46BA-8FCC-D001A6C36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Rectangle 41">
              <a:extLst>
                <a:ext uri="{FF2B5EF4-FFF2-40B4-BE49-F238E27FC236}">
                  <a16:creationId xmlns:a16="http://schemas.microsoft.com/office/drawing/2014/main" id="{E4DF0A08-11EF-495A-980F-2ED66FBB8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graphicFrame>
        <p:nvGraphicFramePr>
          <p:cNvPr id="53" name="Inhaltsplatzhalter 2">
            <a:extLst>
              <a:ext uri="{FF2B5EF4-FFF2-40B4-BE49-F238E27FC236}">
                <a16:creationId xmlns:a16="http://schemas.microsoft.com/office/drawing/2014/main" id="{14F3C09C-A18F-4BCB-9F6E-1087201F85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978656"/>
              </p:ext>
            </p:extLst>
          </p:nvPr>
        </p:nvGraphicFramePr>
        <p:xfrm>
          <a:off x="4423954" y="1254035"/>
          <a:ext cx="6296297" cy="4002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A2354A8-8A06-400C-B01C-DCA1F7FA9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ADBE8-A218-4BB6-A89B-FE56C92FD705}" type="datetime1">
              <a:rPr lang="de-AT" smtClean="0"/>
              <a:t>24.01.2022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183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E79AA19A-D2E5-47F2-AF0A-1AF60D42C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2">
            <a:extLst>
              <a:ext uri="{FF2B5EF4-FFF2-40B4-BE49-F238E27FC236}">
                <a16:creationId xmlns:a16="http://schemas.microsoft.com/office/drawing/2014/main" id="{91A1E618-D29E-4367-8C34-500E34D05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83" y="0"/>
            <a:ext cx="12188952" cy="6858000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81F2BFD0-D896-4BA3-BA8F-0C866BD02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2" name="Rectangle 5">
              <a:extLst>
                <a:ext uri="{FF2B5EF4-FFF2-40B4-BE49-F238E27FC236}">
                  <a16:creationId xmlns:a16="http://schemas.microsoft.com/office/drawing/2014/main" id="{E768552D-D282-4F68-A829-290A4E831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3" name="Freeform 6">
              <a:extLst>
                <a:ext uri="{FF2B5EF4-FFF2-40B4-BE49-F238E27FC236}">
                  <a16:creationId xmlns:a16="http://schemas.microsoft.com/office/drawing/2014/main" id="{B24AFF31-9CD5-4E66-92F8-23BBAA24F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7">
              <a:extLst>
                <a:ext uri="{FF2B5EF4-FFF2-40B4-BE49-F238E27FC236}">
                  <a16:creationId xmlns:a16="http://schemas.microsoft.com/office/drawing/2014/main" id="{2267C9D4-1770-45DD-AAFC-481CD7F9A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8">
              <a:extLst>
                <a:ext uri="{FF2B5EF4-FFF2-40B4-BE49-F238E27FC236}">
                  <a16:creationId xmlns:a16="http://schemas.microsoft.com/office/drawing/2014/main" id="{10DD6E0B-EC58-4D78-8125-AD2172CD2E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9">
              <a:extLst>
                <a:ext uri="{FF2B5EF4-FFF2-40B4-BE49-F238E27FC236}">
                  <a16:creationId xmlns:a16="http://schemas.microsoft.com/office/drawing/2014/main" id="{23D6129D-742B-422D-A589-6692C1671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10">
              <a:extLst>
                <a:ext uri="{FF2B5EF4-FFF2-40B4-BE49-F238E27FC236}">
                  <a16:creationId xmlns:a16="http://schemas.microsoft.com/office/drawing/2014/main" id="{9EA94B27-F456-4ED8-8882-77632BDA0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11">
              <a:extLst>
                <a:ext uri="{FF2B5EF4-FFF2-40B4-BE49-F238E27FC236}">
                  <a16:creationId xmlns:a16="http://schemas.microsoft.com/office/drawing/2014/main" id="{5B7F96AD-560C-44A0-A513-B06758743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12">
              <a:extLst>
                <a:ext uri="{FF2B5EF4-FFF2-40B4-BE49-F238E27FC236}">
                  <a16:creationId xmlns:a16="http://schemas.microsoft.com/office/drawing/2014/main" id="{86701218-3235-4E29-9935-1315B5CCA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13">
              <a:extLst>
                <a:ext uri="{FF2B5EF4-FFF2-40B4-BE49-F238E27FC236}">
                  <a16:creationId xmlns:a16="http://schemas.microsoft.com/office/drawing/2014/main" id="{046B7BE0-D335-42EA-9893-4FA7654F1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14">
              <a:extLst>
                <a:ext uri="{FF2B5EF4-FFF2-40B4-BE49-F238E27FC236}">
                  <a16:creationId xmlns:a16="http://schemas.microsoft.com/office/drawing/2014/main" id="{1CE912BA-808B-403C-B26F-8083A682E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5">
              <a:extLst>
                <a:ext uri="{FF2B5EF4-FFF2-40B4-BE49-F238E27FC236}">
                  <a16:creationId xmlns:a16="http://schemas.microsoft.com/office/drawing/2014/main" id="{D974F65A-298C-4395-B461-99B9B49A0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Line 16">
              <a:extLst>
                <a:ext uri="{FF2B5EF4-FFF2-40B4-BE49-F238E27FC236}">
                  <a16:creationId xmlns:a16="http://schemas.microsoft.com/office/drawing/2014/main" id="{700B2930-989F-49DC-B909-8150145AD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74" name="Freeform 17">
              <a:extLst>
                <a:ext uri="{FF2B5EF4-FFF2-40B4-BE49-F238E27FC236}">
                  <a16:creationId xmlns:a16="http://schemas.microsoft.com/office/drawing/2014/main" id="{795CB5A4-5145-4F55-95D0-6FB820C84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8">
              <a:extLst>
                <a:ext uri="{FF2B5EF4-FFF2-40B4-BE49-F238E27FC236}">
                  <a16:creationId xmlns:a16="http://schemas.microsoft.com/office/drawing/2014/main" id="{54BB8F48-D800-442A-A603-979FE924B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9">
              <a:extLst>
                <a:ext uri="{FF2B5EF4-FFF2-40B4-BE49-F238E27FC236}">
                  <a16:creationId xmlns:a16="http://schemas.microsoft.com/office/drawing/2014/main" id="{6E863078-201C-4DC0-8D49-077300CE5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20">
              <a:extLst>
                <a:ext uri="{FF2B5EF4-FFF2-40B4-BE49-F238E27FC236}">
                  <a16:creationId xmlns:a16="http://schemas.microsoft.com/office/drawing/2014/main" id="{6A07EBB6-75B0-4867-9AAF-7A645F414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Rectangle 21">
              <a:extLst>
                <a:ext uri="{FF2B5EF4-FFF2-40B4-BE49-F238E27FC236}">
                  <a16:creationId xmlns:a16="http://schemas.microsoft.com/office/drawing/2014/main" id="{FA40A456-C685-468E-802E-FC9DF586A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9" name="Freeform 22">
              <a:extLst>
                <a:ext uri="{FF2B5EF4-FFF2-40B4-BE49-F238E27FC236}">
                  <a16:creationId xmlns:a16="http://schemas.microsoft.com/office/drawing/2014/main" id="{F101202F-1B2A-414C-83B7-9327E599C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23">
              <a:extLst>
                <a:ext uri="{FF2B5EF4-FFF2-40B4-BE49-F238E27FC236}">
                  <a16:creationId xmlns:a16="http://schemas.microsoft.com/office/drawing/2014/main" id="{4CC9B21F-B169-47E9-9B97-3BB645B29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24">
              <a:extLst>
                <a:ext uri="{FF2B5EF4-FFF2-40B4-BE49-F238E27FC236}">
                  <a16:creationId xmlns:a16="http://schemas.microsoft.com/office/drawing/2014/main" id="{BC5FF733-2B71-4734-AD6A-5B35D99A3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5">
              <a:extLst>
                <a:ext uri="{FF2B5EF4-FFF2-40B4-BE49-F238E27FC236}">
                  <a16:creationId xmlns:a16="http://schemas.microsoft.com/office/drawing/2014/main" id="{0BCEB342-9AFC-4DCB-B92F-E08DC9594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6">
              <a:extLst>
                <a:ext uri="{FF2B5EF4-FFF2-40B4-BE49-F238E27FC236}">
                  <a16:creationId xmlns:a16="http://schemas.microsoft.com/office/drawing/2014/main" id="{3B9B4933-5C48-49CF-9C6A-A29413150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7">
              <a:extLst>
                <a:ext uri="{FF2B5EF4-FFF2-40B4-BE49-F238E27FC236}">
                  <a16:creationId xmlns:a16="http://schemas.microsoft.com/office/drawing/2014/main" id="{404FC76C-600A-482C-8386-F77ACBCCA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8">
              <a:extLst>
                <a:ext uri="{FF2B5EF4-FFF2-40B4-BE49-F238E27FC236}">
                  <a16:creationId xmlns:a16="http://schemas.microsoft.com/office/drawing/2014/main" id="{E8C5D50B-A590-4AAE-A748-113B62DAD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9">
              <a:extLst>
                <a:ext uri="{FF2B5EF4-FFF2-40B4-BE49-F238E27FC236}">
                  <a16:creationId xmlns:a16="http://schemas.microsoft.com/office/drawing/2014/main" id="{6C045F21-7031-4278-BFEE-A9E856ADA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30">
              <a:extLst>
                <a:ext uri="{FF2B5EF4-FFF2-40B4-BE49-F238E27FC236}">
                  <a16:creationId xmlns:a16="http://schemas.microsoft.com/office/drawing/2014/main" id="{20EE11A6-3412-4362-8A81-592A15F2A1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31">
              <a:extLst>
                <a:ext uri="{FF2B5EF4-FFF2-40B4-BE49-F238E27FC236}">
                  <a16:creationId xmlns:a16="http://schemas.microsoft.com/office/drawing/2014/main" id="{A376EBB9-93F5-4B6F-95B3-C36B6C851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890C38B-D4D9-4FC1-86DB-3707A1735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254035"/>
            <a:ext cx="2926190" cy="4002222"/>
          </a:xfrm>
        </p:spPr>
        <p:txBody>
          <a:bodyPr>
            <a:normAutofit/>
          </a:bodyPr>
          <a:lstStyle/>
          <a:p>
            <a:r>
              <a:rPr lang="de-AT" sz="2800">
                <a:solidFill>
                  <a:srgbClr val="FFFFFF"/>
                </a:solidFill>
              </a:rPr>
              <a:t>Aktionen </a:t>
            </a:r>
            <a:br>
              <a:rPr lang="de-AT" sz="2800">
                <a:solidFill>
                  <a:srgbClr val="FFFFFF"/>
                </a:solidFill>
              </a:rPr>
            </a:br>
            <a:r>
              <a:rPr lang="de-AT" sz="2800">
                <a:solidFill>
                  <a:srgbClr val="FFFFFF"/>
                </a:solidFill>
              </a:rPr>
              <a:t>auf Verbrauchebene</a:t>
            </a:r>
          </a:p>
        </p:txBody>
      </p:sp>
      <p:sp useBgFill="1">
        <p:nvSpPr>
          <p:cNvPr id="90" name="Round Diagonal Corner Rectangle 6">
            <a:extLst>
              <a:ext uri="{FF2B5EF4-FFF2-40B4-BE49-F238E27FC236}">
                <a16:creationId xmlns:a16="http://schemas.microsoft.com/office/drawing/2014/main" id="{092ADBCF-B973-4C52-B740-4963E95B3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853439"/>
            <a:ext cx="6987476" cy="4760505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bg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3FDD94EF-2C73-4E4C-8332-A75D8AC6B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79200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93" name="Freeform 32">
              <a:extLst>
                <a:ext uri="{FF2B5EF4-FFF2-40B4-BE49-F238E27FC236}">
                  <a16:creationId xmlns:a16="http://schemas.microsoft.com/office/drawing/2014/main" id="{16EF4FCE-B4BF-485E-B545-95827107AD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3">
              <a:extLst>
                <a:ext uri="{FF2B5EF4-FFF2-40B4-BE49-F238E27FC236}">
                  <a16:creationId xmlns:a16="http://schemas.microsoft.com/office/drawing/2014/main" id="{C2DD2F29-32E6-486A-A295-CB29680AD9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34">
              <a:extLst>
                <a:ext uri="{FF2B5EF4-FFF2-40B4-BE49-F238E27FC236}">
                  <a16:creationId xmlns:a16="http://schemas.microsoft.com/office/drawing/2014/main" id="{B1A76276-E7B7-4550-9AFF-0A2E9EAEA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35">
              <a:extLst>
                <a:ext uri="{FF2B5EF4-FFF2-40B4-BE49-F238E27FC236}">
                  <a16:creationId xmlns:a16="http://schemas.microsoft.com/office/drawing/2014/main" id="{EAFC4E0E-3390-457C-BCC9-A2479C10F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6">
              <a:extLst>
                <a:ext uri="{FF2B5EF4-FFF2-40B4-BE49-F238E27FC236}">
                  <a16:creationId xmlns:a16="http://schemas.microsoft.com/office/drawing/2014/main" id="{D0E59BF7-C450-4448-B71A-80ECD878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7">
              <a:extLst>
                <a:ext uri="{FF2B5EF4-FFF2-40B4-BE49-F238E27FC236}">
                  <a16:creationId xmlns:a16="http://schemas.microsoft.com/office/drawing/2014/main" id="{BAB182A0-0A27-42D3-A9D0-56E8B7F4A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8">
              <a:extLst>
                <a:ext uri="{FF2B5EF4-FFF2-40B4-BE49-F238E27FC236}">
                  <a16:creationId xmlns:a16="http://schemas.microsoft.com/office/drawing/2014/main" id="{4C9A08D9-525C-448E-A071-78226848F4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9">
              <a:extLst>
                <a:ext uri="{FF2B5EF4-FFF2-40B4-BE49-F238E27FC236}">
                  <a16:creationId xmlns:a16="http://schemas.microsoft.com/office/drawing/2014/main" id="{E7818D96-423C-499F-A080-00EF0B9D4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40">
              <a:extLst>
                <a:ext uri="{FF2B5EF4-FFF2-40B4-BE49-F238E27FC236}">
                  <a16:creationId xmlns:a16="http://schemas.microsoft.com/office/drawing/2014/main" id="{059B8971-2367-46BA-8FCC-D001A6C36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Rectangle 41">
              <a:extLst>
                <a:ext uri="{FF2B5EF4-FFF2-40B4-BE49-F238E27FC236}">
                  <a16:creationId xmlns:a16="http://schemas.microsoft.com/office/drawing/2014/main" id="{E4DF0A08-11EF-495A-980F-2ED66FBB8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graphicFrame>
        <p:nvGraphicFramePr>
          <p:cNvPr id="53" name="Inhaltsplatzhalter 2">
            <a:extLst>
              <a:ext uri="{FF2B5EF4-FFF2-40B4-BE49-F238E27FC236}">
                <a16:creationId xmlns:a16="http://schemas.microsoft.com/office/drawing/2014/main" id="{14F3C09C-A18F-4BCB-9F6E-1087201F856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423954" y="1254035"/>
          <a:ext cx="6296297" cy="4002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5AEBCCE-3ACF-4EC9-BBCE-B13C53D62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BFD41-E2D4-4E78-B3D0-648AD94CA5D5}" type="datetime1">
              <a:rPr lang="de-AT" smtClean="0"/>
              <a:t>24.01.2022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9234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7">
            <a:extLst>
              <a:ext uri="{FF2B5EF4-FFF2-40B4-BE49-F238E27FC236}">
                <a16:creationId xmlns:a16="http://schemas.microsoft.com/office/drawing/2014/main" id="{82EEA7F3-64E0-47B1-9B06-0677EA6FD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4" name="Rectangle 8">
              <a:extLst>
                <a:ext uri="{FF2B5EF4-FFF2-40B4-BE49-F238E27FC236}">
                  <a16:creationId xmlns:a16="http://schemas.microsoft.com/office/drawing/2014/main" id="{F0787433-E8FF-45C5-A1C3-70BC1491B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A649E977-62EB-4D2F-9AF9-947B5E73C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978CD4E-4866-4CE3-B345-1F273F1187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003300"/>
            <a:ext cx="7035800" cy="4038600"/>
          </a:xfrm>
        </p:spPr>
        <p:txBody>
          <a:bodyPr>
            <a:normAutofit/>
          </a:bodyPr>
          <a:lstStyle/>
          <a:p>
            <a:r>
              <a:rPr lang="de-DE" sz="6600" dirty="0"/>
              <a:t>LIVE Demonstration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C557FA2-1CA7-43A9-833C-0D31050DD5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056188"/>
            <a:ext cx="8008842" cy="878946"/>
          </a:xfrm>
        </p:spPr>
        <p:txBody>
          <a:bodyPr anchor="t">
            <a:normAutofit/>
          </a:bodyPr>
          <a:lstStyle/>
          <a:p>
            <a:endParaRPr lang="de-DE" sz="240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FDF4C8-FFB3-4694-9C40-F16966AD6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A5DB3-AF15-48C0-AAD6-8358A7EEC7D5}" type="datetime1">
              <a:rPr lang="de-AT" smtClean="0"/>
              <a:t>24.01.2022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494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2EEA7F3-64E0-47B1-9B06-0677EA6FD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F0787433-E8FF-45C5-A1C3-70BC1491B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A649E977-62EB-4D2F-9AF9-947B5E73C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5FA16979-F4EF-402B-8A41-91846355E8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003300"/>
            <a:ext cx="7035800" cy="4038600"/>
          </a:xfrm>
        </p:spPr>
        <p:txBody>
          <a:bodyPr>
            <a:normAutofit/>
          </a:bodyPr>
          <a:lstStyle/>
          <a:p>
            <a:r>
              <a:rPr lang="de-DE" sz="6600" dirty="0"/>
              <a:t>Danke für ihre </a:t>
            </a:r>
            <a:r>
              <a:rPr lang="de-DE" sz="6600" dirty="0" err="1"/>
              <a:t>aufmerksamkeit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154089C-AC3C-485F-9C08-E1C2647D3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056188"/>
            <a:ext cx="8008842" cy="878946"/>
          </a:xfrm>
        </p:spPr>
        <p:txBody>
          <a:bodyPr anchor="t">
            <a:normAutofit/>
          </a:bodyPr>
          <a:lstStyle/>
          <a:p>
            <a:endParaRPr lang="de-DE" sz="240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0801BC-D457-490B-8121-700739B25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56B5F-5640-4CD5-B6E5-A0FEB396883C}" type="datetime1">
              <a:rPr lang="de-AT" smtClean="0"/>
              <a:t>24.01.2022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2888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{12006E2C-B153-46CF-9C03-D08776F576F3}tf04033919</Template>
  <TotalTime>0</TotalTime>
  <Words>88</Words>
  <Application>Microsoft Office PowerPoint</Application>
  <PresentationFormat>Breitbild</PresentationFormat>
  <Paragraphs>30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Tw Cen MT</vt:lpstr>
      <vt:lpstr>Schaltkreis</vt:lpstr>
      <vt:lpstr>Funktionale Programmierung</vt:lpstr>
      <vt:lpstr>Domain</vt:lpstr>
      <vt:lpstr>Aktionen  auf  LAgerebene</vt:lpstr>
      <vt:lpstr>Aktionen  auf Materialebene</vt:lpstr>
      <vt:lpstr>Aktionen  auf Verbraucherebene</vt:lpstr>
      <vt:lpstr>Aktionen  auf Verbrauchebene</vt:lpstr>
      <vt:lpstr>LIVE Demonstration</vt:lpstr>
      <vt:lpstr>Danke für ihre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Funktionale Programmierung</dc:title>
  <dc:creator>Reinhard Bayer</dc:creator>
  <cp:lastModifiedBy>Mathias Bayer</cp:lastModifiedBy>
  <cp:revision>61</cp:revision>
  <dcterms:created xsi:type="dcterms:W3CDTF">2022-01-24T09:55:34Z</dcterms:created>
  <dcterms:modified xsi:type="dcterms:W3CDTF">2022-01-24T11:57:52Z</dcterms:modified>
</cp:coreProperties>
</file>