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1" r:id="rId3"/>
    <p:sldId id="322" r:id="rId4"/>
    <p:sldId id="324" r:id="rId5"/>
    <p:sldId id="325" r:id="rId6"/>
    <p:sldId id="326" r:id="rId7"/>
    <p:sldId id="328" r:id="rId8"/>
    <p:sldId id="329" r:id="rId9"/>
    <p:sldId id="327" r:id="rId10"/>
    <p:sldId id="330" r:id="rId11"/>
    <p:sldId id="331" r:id="rId12"/>
    <p:sldId id="332" r:id="rId13"/>
    <p:sldId id="333" r:id="rId14"/>
    <p:sldId id="334" r:id="rId15"/>
    <p:sldId id="335" r:id="rId16"/>
    <p:sldId id="337" r:id="rId17"/>
    <p:sldId id="336" r:id="rId18"/>
    <p:sldId id="338" r:id="rId19"/>
    <p:sldId id="340" r:id="rId20"/>
    <p:sldId id="341" r:id="rId21"/>
    <p:sldId id="342" r:id="rId22"/>
    <p:sldId id="323" r:id="rId23"/>
    <p:sldId id="343" r:id="rId24"/>
    <p:sldId id="344" r:id="rId25"/>
    <p:sldId id="345" r:id="rId26"/>
    <p:sldId id="346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4683-B513-44AB-9051-66A7A1AD7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9E8F-803D-482A-A802-A16EBC50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3F8A3-1633-454F-BBBA-C31C8C7E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D420-44DB-497E-B3D6-ECA59B0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E93E-E0CD-4C50-AA4D-78CAD836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43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C317-503F-413F-87AE-849F80A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65F86-77AE-4783-80BE-BCA26C24B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D15B-B3E4-46D4-8AD9-51C5B076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41FD-1A6B-4CA0-9273-28991064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DA4C-A150-4DB4-897F-7387424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62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C4269-E25B-43E5-B4AD-680C9BBB6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29571-7756-4944-88C6-0D3D206F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BD27B-C049-443E-AA48-DCED7003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9B11-5744-42DE-A604-9F5F1006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9615-D557-48C4-B91D-8DEE2A62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04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6CA1-0773-402D-B65E-3D2B0268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0D79-A7E0-41DB-B05B-C470ECDC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031"/>
            <a:ext cx="10515600" cy="4055932"/>
          </a:xfrm>
        </p:spPr>
        <p:txBody>
          <a:bodyPr/>
          <a:lstStyle>
            <a:lvl1pPr>
              <a:spcAft>
                <a:spcPts val="1000"/>
              </a:spcAft>
              <a:defRPr>
                <a:latin typeface="+mj-lt"/>
              </a:defRPr>
            </a:lvl1pPr>
            <a:lvl2pPr>
              <a:spcAft>
                <a:spcPts val="1000"/>
              </a:spcAft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18E9-16F2-4ABF-A90D-55191905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D74F5-2C16-477E-9952-29F3D5EB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FA4F-A32F-4F8E-9090-C5C337D8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88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589-B113-4118-9956-2AE8702D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5530-1070-4EA4-BB10-9EE4CE38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155E-9E5C-4960-979F-625298E1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6B64-2222-405A-8C18-B23C24DC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F76F-2390-4C3B-B919-DCFAA64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3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5DD8-F8D3-4CE7-BC53-7FBD05B2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70BC-E4B6-448B-ABA5-19A6EB823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C1240-D942-40DF-8813-E705B636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B31DB-1F6E-4452-BA9F-D38FBDB2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BE895-2709-4106-A79F-CEE00D60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5FE66-678F-4DFE-AFE0-079586E8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52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D1DA-5393-42D6-A373-C8DDA32D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191B-9616-48E6-B543-C82D3C23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D9E69-A3C4-43DC-86F6-5C84A0A5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DD653-8B8F-49B8-9235-E3B704FFF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5EDA4-C67F-4E84-AF0A-973E45A1B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C4196-62FF-4852-B842-DA7FF15F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11BA3-3CD8-4F21-9B70-003653A5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F6C11-6E35-4985-951B-8ABD89F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32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E2E1-45D7-4E9F-B02F-6D5A2914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EDE85-E345-4BB2-904B-BCE0ECED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CE34-1327-43E4-AA43-14AA40D8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D9A3F-5921-4D8C-9D73-7F273421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513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0A2B6-A1B2-4ACC-8AC5-989CF78F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5E022-9EED-4537-AC25-8F54C7DC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10EB-0905-4724-AD45-6B3E2C82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54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0794-9B16-4EAF-BBD4-C71B5BD1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1B6-A5E2-4C0E-B67F-3C564EAB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12F6-494C-4288-B9C8-68229B2EF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AB2C1-D642-4534-9531-2999D2C2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7A0EA-567E-4339-93B3-D7853D51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9EDD5-FD38-4039-AE02-4FA5BF21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04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DB89-4F29-4C3B-8793-AD4AA187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1BE95-49F0-44C3-9317-D89EB4218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DA4B5-9A73-4E1E-A58D-CEECA89D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9D5C9-F7B0-4FE2-8A09-B37CEF1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31DA-5196-497D-BCFB-17748AC1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4465-C0E1-4886-A36F-78C3CFCA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2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BFA62-D94D-4188-9339-D724BAE6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35D9-8978-49FF-8859-B4B99096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3D34-47C5-4B29-916A-0EDB902C5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4DE4-C5D4-45DE-8C0A-A98A411394CA}" type="datetimeFigureOut">
              <a:rPr lang="en-NL" smtClean="0"/>
              <a:t>11/09/2019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A028-2AA3-43C1-97E7-49F17530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950E-6336-474F-BD11-7FD59850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96B9-AFF1-4479-B9F2-F8B5085793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250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aser image">
            <a:extLst>
              <a:ext uri="{FF2B5EF4-FFF2-40B4-BE49-F238E27FC236}">
                <a16:creationId xmlns:a16="http://schemas.microsoft.com/office/drawing/2014/main" id="{6ACF33C3-EDC6-4DC5-AF0B-FDDC78CFF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/>
        </p:blipFill>
        <p:spPr bwMode="auto">
          <a:xfrm>
            <a:off x="675481" y="152400"/>
            <a:ext cx="10841037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FC1FA-AD6E-478B-8FF1-3F4CA7AA9ADD}"/>
              </a:ext>
            </a:extLst>
          </p:cNvPr>
          <p:cNvSpPr txBox="1"/>
          <p:nvPr/>
        </p:nvSpPr>
        <p:spPr>
          <a:xfrm>
            <a:off x="133350" y="0"/>
            <a:ext cx="516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Advanced Workshop on Earthquake Fault Mechanics: Theory, Simulation and Observation (Trieste, 2019)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E42B7-5729-43D8-81F9-AA4F7713481C}"/>
              </a:ext>
            </a:extLst>
          </p:cNvPr>
          <p:cNvSpPr txBox="1"/>
          <p:nvPr/>
        </p:nvSpPr>
        <p:spPr>
          <a:xfrm>
            <a:off x="809625" y="844987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Random Forests</a:t>
            </a:r>
            <a:endParaRPr lang="en-NL" sz="6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14A20-F5A0-4983-A8AD-AD231CA86C17}"/>
              </a:ext>
            </a:extLst>
          </p:cNvPr>
          <p:cNvSpPr txBox="1"/>
          <p:nvPr/>
        </p:nvSpPr>
        <p:spPr>
          <a:xfrm rot="5400000">
            <a:off x="10058400" y="4926574"/>
            <a:ext cx="349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http://www.rhaensch.de/rfvis.html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521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05F13D3-A802-4933-9AD9-1CD95D51D526}"/>
              </a:ext>
            </a:extLst>
          </p:cNvPr>
          <p:cNvSpPr/>
          <p:nvPr/>
        </p:nvSpPr>
        <p:spPr>
          <a:xfrm>
            <a:off x="5854623" y="871888"/>
            <a:ext cx="3279846" cy="1688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0F0BCF-3144-40C4-9983-98A556E2A4CD}"/>
              </a:ext>
            </a:extLst>
          </p:cNvPr>
          <p:cNvSpPr/>
          <p:nvPr/>
        </p:nvSpPr>
        <p:spPr>
          <a:xfrm>
            <a:off x="5854623" y="2560554"/>
            <a:ext cx="3279846" cy="31444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120B00-20F9-4FB9-B3C3-25137632C9D6}"/>
              </a:ext>
            </a:extLst>
          </p:cNvPr>
          <p:cNvSpPr/>
          <p:nvPr/>
        </p:nvSpPr>
        <p:spPr>
          <a:xfrm>
            <a:off x="3367425" y="877288"/>
            <a:ext cx="2487198" cy="4799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08C241-B30B-411B-9FFD-E8D21BF5A514}"/>
              </a:ext>
            </a:extLst>
          </p:cNvPr>
          <p:cNvGrpSpPr/>
          <p:nvPr/>
        </p:nvGrpSpPr>
        <p:grpSpPr>
          <a:xfrm>
            <a:off x="2486681" y="877300"/>
            <a:ext cx="6647794" cy="5656852"/>
            <a:chOff x="676931" y="2266950"/>
            <a:chExt cx="5171420" cy="44005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563B2D-66D7-46F8-BDDA-F2474FA54678}"/>
                </a:ext>
              </a:extLst>
            </p:cNvPr>
            <p:cNvCxnSpPr/>
            <p:nvPr/>
          </p:nvCxnSpPr>
          <p:spPr>
            <a:xfrm>
              <a:off x="1362076" y="2266951"/>
              <a:ext cx="0" cy="373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73AD5-D015-406E-A598-B1E036C3ABCF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6000751"/>
              <a:ext cx="44862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7628E9-3ABE-4B3F-9E08-256565809B87}"/>
                </a:ext>
              </a:extLst>
            </p:cNvPr>
            <p:cNvSpPr txBox="1"/>
            <p:nvPr/>
          </p:nvSpPr>
          <p:spPr>
            <a:xfrm>
              <a:off x="3946404" y="6144281"/>
              <a:ext cx="1827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Petal width</a:t>
              </a:r>
              <a:endParaRPr lang="en-NL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366E8B-3CD5-4FB5-8121-EE0395A7E038}"/>
                </a:ext>
              </a:extLst>
            </p:cNvPr>
            <p:cNvSpPr txBox="1"/>
            <p:nvPr/>
          </p:nvSpPr>
          <p:spPr>
            <a:xfrm rot="16200000">
              <a:off x="-5789" y="2949670"/>
              <a:ext cx="1888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Sepal width</a:t>
              </a:r>
              <a:endParaRPr lang="en-NL" sz="2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D38136-4862-4A7A-9C7B-CCA4A50E1F6E}"/>
                </a:ext>
              </a:extLst>
            </p:cNvPr>
            <p:cNvSpPr/>
            <p:nvPr/>
          </p:nvSpPr>
          <p:spPr>
            <a:xfrm>
              <a:off x="1790701" y="4485623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335B6-DAAB-4B45-88CC-2246D20A56A1}"/>
                </a:ext>
              </a:extLst>
            </p:cNvPr>
            <p:cNvSpPr/>
            <p:nvPr/>
          </p:nvSpPr>
          <p:spPr>
            <a:xfrm>
              <a:off x="1914525" y="3721895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E48698-2AD9-4345-9773-9F1CBC4791A8}"/>
                </a:ext>
              </a:extLst>
            </p:cNvPr>
            <p:cNvSpPr/>
            <p:nvPr/>
          </p:nvSpPr>
          <p:spPr>
            <a:xfrm>
              <a:off x="1619251" y="4074530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3A51A9-378E-4697-808B-2E412235EDFD}"/>
                </a:ext>
              </a:extLst>
            </p:cNvPr>
            <p:cNvSpPr/>
            <p:nvPr/>
          </p:nvSpPr>
          <p:spPr>
            <a:xfrm>
              <a:off x="2429893" y="3305176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3376A5-416A-4C73-B067-C5A337BFCB02}"/>
                </a:ext>
              </a:extLst>
            </p:cNvPr>
            <p:cNvSpPr/>
            <p:nvPr/>
          </p:nvSpPr>
          <p:spPr>
            <a:xfrm>
              <a:off x="1914525" y="2834344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22277-32CF-4627-ABB3-388CEAE04DA3}"/>
                </a:ext>
              </a:extLst>
            </p:cNvPr>
            <p:cNvSpPr/>
            <p:nvPr/>
          </p:nvSpPr>
          <p:spPr>
            <a:xfrm>
              <a:off x="2752385" y="2958168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9D435-D61A-499D-86A2-C99B5F98F417}"/>
                </a:ext>
              </a:extLst>
            </p:cNvPr>
            <p:cNvSpPr/>
            <p:nvPr/>
          </p:nvSpPr>
          <p:spPr>
            <a:xfrm>
              <a:off x="3843848" y="485938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AE9DA4-7BFA-4957-97F1-56CC239212B5}"/>
                </a:ext>
              </a:extLst>
            </p:cNvPr>
            <p:cNvSpPr/>
            <p:nvPr/>
          </p:nvSpPr>
          <p:spPr>
            <a:xfrm>
              <a:off x="3644335" y="418465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702BA9-EBB8-4ABD-8A95-A8B1C5C065CF}"/>
                </a:ext>
              </a:extLst>
            </p:cNvPr>
            <p:cNvSpPr/>
            <p:nvPr/>
          </p:nvSpPr>
          <p:spPr>
            <a:xfrm>
              <a:off x="4477258" y="441754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54C90-A79C-436C-A74A-8F6EF0E6263A}"/>
                </a:ext>
              </a:extLst>
            </p:cNvPr>
            <p:cNvSpPr/>
            <p:nvPr/>
          </p:nvSpPr>
          <p:spPr>
            <a:xfrm>
              <a:off x="4601082" y="4991652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5EDA7F-883B-4680-BA3F-5D5980B6E80C}"/>
                </a:ext>
              </a:extLst>
            </p:cNvPr>
            <p:cNvSpPr/>
            <p:nvPr/>
          </p:nvSpPr>
          <p:spPr>
            <a:xfrm>
              <a:off x="4382007" y="385222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A21BF3-5BA2-4437-9524-6EBFD078476A}"/>
                </a:ext>
              </a:extLst>
            </p:cNvPr>
            <p:cNvSpPr/>
            <p:nvPr/>
          </p:nvSpPr>
          <p:spPr>
            <a:xfrm>
              <a:off x="5083623" y="413794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68B265-F12C-4C9D-841B-D1DF24533A0C}"/>
                </a:ext>
              </a:extLst>
            </p:cNvPr>
            <p:cNvSpPr/>
            <p:nvPr/>
          </p:nvSpPr>
          <p:spPr>
            <a:xfrm>
              <a:off x="4766759" y="3474247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6DCE5B-36CA-4661-B29E-BAC6E1934C41}"/>
                </a:ext>
              </a:extLst>
            </p:cNvPr>
            <p:cNvSpPr/>
            <p:nvPr/>
          </p:nvSpPr>
          <p:spPr>
            <a:xfrm>
              <a:off x="4063933" y="358037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FA5453-F4B3-41BC-804C-3A081AA70619}"/>
                </a:ext>
              </a:extLst>
            </p:cNvPr>
            <p:cNvSpPr/>
            <p:nvPr/>
          </p:nvSpPr>
          <p:spPr>
            <a:xfrm>
              <a:off x="4382007" y="312161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F38611-4C49-4422-ABB5-2817D9A13A2C}"/>
                </a:ext>
              </a:extLst>
            </p:cNvPr>
            <p:cNvSpPr/>
            <p:nvPr/>
          </p:nvSpPr>
          <p:spPr>
            <a:xfrm>
              <a:off x="4904362" y="318520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29A86-8EB4-40AC-A3CB-266BC440CDA6}"/>
                </a:ext>
              </a:extLst>
            </p:cNvPr>
            <p:cNvSpPr/>
            <p:nvPr/>
          </p:nvSpPr>
          <p:spPr>
            <a:xfrm>
              <a:off x="4766759" y="39597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6CD94AF-15BB-404E-AA4B-3D78EDDEC712}"/>
                </a:ext>
              </a:extLst>
            </p:cNvPr>
            <p:cNvSpPr/>
            <p:nvPr/>
          </p:nvSpPr>
          <p:spPr>
            <a:xfrm>
              <a:off x="3983476" y="300969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B68840-61C1-4179-B326-CA8E17422889}"/>
                </a:ext>
              </a:extLst>
            </p:cNvPr>
            <p:cNvSpPr/>
            <p:nvPr/>
          </p:nvSpPr>
          <p:spPr>
            <a:xfrm>
              <a:off x="5402035" y="379052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49DE72-2657-4A8B-8E6D-E8E0E9434BF7}"/>
                </a:ext>
              </a:extLst>
            </p:cNvPr>
            <p:cNvSpPr/>
            <p:nvPr/>
          </p:nvSpPr>
          <p:spPr>
            <a:xfrm>
              <a:off x="4710452" y="254864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AEFE9E-35FC-4C53-B1CB-D0C8D9CD748F}"/>
                </a:ext>
              </a:extLst>
            </p:cNvPr>
            <p:cNvSpPr/>
            <p:nvPr/>
          </p:nvSpPr>
          <p:spPr>
            <a:xfrm>
              <a:off x="5486408" y="30613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E2E8D4-400C-4F45-BCA7-1EC597F9DD11}"/>
                </a:ext>
              </a:extLst>
            </p:cNvPr>
            <p:cNvSpPr/>
            <p:nvPr/>
          </p:nvSpPr>
          <p:spPr>
            <a:xfrm>
              <a:off x="3515994" y="350991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94DDE23-0118-433E-BE11-444ABCFDF307}"/>
              </a:ext>
            </a:extLst>
          </p:cNvPr>
          <p:cNvSpPr/>
          <p:nvPr/>
        </p:nvSpPr>
        <p:spPr>
          <a:xfrm>
            <a:off x="5057480" y="3245357"/>
            <a:ext cx="367285" cy="367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89CE4B-A283-4D1C-9B2E-6A7F293BE632}"/>
              </a:ext>
            </a:extLst>
          </p:cNvPr>
          <p:cNvSpPr/>
          <p:nvPr/>
        </p:nvSpPr>
        <p:spPr>
          <a:xfrm>
            <a:off x="6789307" y="2197696"/>
            <a:ext cx="367285" cy="367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68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08C241-B30B-411B-9FFD-E8D21BF5A514}"/>
              </a:ext>
            </a:extLst>
          </p:cNvPr>
          <p:cNvGrpSpPr/>
          <p:nvPr/>
        </p:nvGrpSpPr>
        <p:grpSpPr>
          <a:xfrm>
            <a:off x="2486681" y="877300"/>
            <a:ext cx="6647794" cy="5656852"/>
            <a:chOff x="676931" y="2266950"/>
            <a:chExt cx="5171420" cy="44005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563B2D-66D7-46F8-BDDA-F2474FA54678}"/>
                </a:ext>
              </a:extLst>
            </p:cNvPr>
            <p:cNvCxnSpPr/>
            <p:nvPr/>
          </p:nvCxnSpPr>
          <p:spPr>
            <a:xfrm>
              <a:off x="1362076" y="2266951"/>
              <a:ext cx="0" cy="373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73AD5-D015-406E-A598-B1E036C3ABCF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6000751"/>
              <a:ext cx="44862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7628E9-3ABE-4B3F-9E08-256565809B87}"/>
                </a:ext>
              </a:extLst>
            </p:cNvPr>
            <p:cNvSpPr txBox="1"/>
            <p:nvPr/>
          </p:nvSpPr>
          <p:spPr>
            <a:xfrm>
              <a:off x="3946404" y="6144281"/>
              <a:ext cx="1827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Petal width</a:t>
              </a:r>
              <a:endParaRPr lang="en-NL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366E8B-3CD5-4FB5-8121-EE0395A7E038}"/>
                </a:ext>
              </a:extLst>
            </p:cNvPr>
            <p:cNvSpPr txBox="1"/>
            <p:nvPr/>
          </p:nvSpPr>
          <p:spPr>
            <a:xfrm rot="16200000">
              <a:off x="-5789" y="2949670"/>
              <a:ext cx="1888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Sepal width</a:t>
              </a:r>
              <a:endParaRPr lang="en-NL" sz="2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D38136-4862-4A7A-9C7B-CCA4A50E1F6E}"/>
                </a:ext>
              </a:extLst>
            </p:cNvPr>
            <p:cNvSpPr/>
            <p:nvPr/>
          </p:nvSpPr>
          <p:spPr>
            <a:xfrm>
              <a:off x="1790701" y="4485623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335B6-DAAB-4B45-88CC-2246D20A56A1}"/>
                </a:ext>
              </a:extLst>
            </p:cNvPr>
            <p:cNvSpPr/>
            <p:nvPr/>
          </p:nvSpPr>
          <p:spPr>
            <a:xfrm>
              <a:off x="1914525" y="3721895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E48698-2AD9-4345-9773-9F1CBC4791A8}"/>
                </a:ext>
              </a:extLst>
            </p:cNvPr>
            <p:cNvSpPr/>
            <p:nvPr/>
          </p:nvSpPr>
          <p:spPr>
            <a:xfrm>
              <a:off x="1619251" y="4074530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3A51A9-378E-4697-808B-2E412235EDFD}"/>
                </a:ext>
              </a:extLst>
            </p:cNvPr>
            <p:cNvSpPr/>
            <p:nvPr/>
          </p:nvSpPr>
          <p:spPr>
            <a:xfrm>
              <a:off x="2429893" y="3305176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3376A5-416A-4C73-B067-C5A337BFCB02}"/>
                </a:ext>
              </a:extLst>
            </p:cNvPr>
            <p:cNvSpPr/>
            <p:nvPr/>
          </p:nvSpPr>
          <p:spPr>
            <a:xfrm>
              <a:off x="1914525" y="2834344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22277-32CF-4627-ABB3-388CEAE04DA3}"/>
                </a:ext>
              </a:extLst>
            </p:cNvPr>
            <p:cNvSpPr/>
            <p:nvPr/>
          </p:nvSpPr>
          <p:spPr>
            <a:xfrm>
              <a:off x="2752385" y="2958168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9D435-D61A-499D-86A2-C99B5F98F417}"/>
                </a:ext>
              </a:extLst>
            </p:cNvPr>
            <p:cNvSpPr/>
            <p:nvPr/>
          </p:nvSpPr>
          <p:spPr>
            <a:xfrm>
              <a:off x="3843848" y="485938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AE9DA4-7BFA-4957-97F1-56CC239212B5}"/>
                </a:ext>
              </a:extLst>
            </p:cNvPr>
            <p:cNvSpPr/>
            <p:nvPr/>
          </p:nvSpPr>
          <p:spPr>
            <a:xfrm>
              <a:off x="3644335" y="418465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702BA9-EBB8-4ABD-8A95-A8B1C5C065CF}"/>
                </a:ext>
              </a:extLst>
            </p:cNvPr>
            <p:cNvSpPr/>
            <p:nvPr/>
          </p:nvSpPr>
          <p:spPr>
            <a:xfrm>
              <a:off x="4477258" y="441754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54C90-A79C-436C-A74A-8F6EF0E6263A}"/>
                </a:ext>
              </a:extLst>
            </p:cNvPr>
            <p:cNvSpPr/>
            <p:nvPr/>
          </p:nvSpPr>
          <p:spPr>
            <a:xfrm>
              <a:off x="4601082" y="4991652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5EDA7F-883B-4680-BA3F-5D5980B6E80C}"/>
                </a:ext>
              </a:extLst>
            </p:cNvPr>
            <p:cNvSpPr/>
            <p:nvPr/>
          </p:nvSpPr>
          <p:spPr>
            <a:xfrm>
              <a:off x="4382007" y="385222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A21BF3-5BA2-4437-9524-6EBFD078476A}"/>
                </a:ext>
              </a:extLst>
            </p:cNvPr>
            <p:cNvSpPr/>
            <p:nvPr/>
          </p:nvSpPr>
          <p:spPr>
            <a:xfrm>
              <a:off x="5083623" y="413794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68B265-F12C-4C9D-841B-D1DF24533A0C}"/>
                </a:ext>
              </a:extLst>
            </p:cNvPr>
            <p:cNvSpPr/>
            <p:nvPr/>
          </p:nvSpPr>
          <p:spPr>
            <a:xfrm>
              <a:off x="4766759" y="3474247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6DCE5B-36CA-4661-B29E-BAC6E1934C41}"/>
                </a:ext>
              </a:extLst>
            </p:cNvPr>
            <p:cNvSpPr/>
            <p:nvPr/>
          </p:nvSpPr>
          <p:spPr>
            <a:xfrm>
              <a:off x="4063933" y="358037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FA5453-F4B3-41BC-804C-3A081AA70619}"/>
                </a:ext>
              </a:extLst>
            </p:cNvPr>
            <p:cNvSpPr/>
            <p:nvPr/>
          </p:nvSpPr>
          <p:spPr>
            <a:xfrm>
              <a:off x="4382007" y="312161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F38611-4C49-4422-ABB5-2817D9A13A2C}"/>
                </a:ext>
              </a:extLst>
            </p:cNvPr>
            <p:cNvSpPr/>
            <p:nvPr/>
          </p:nvSpPr>
          <p:spPr>
            <a:xfrm>
              <a:off x="4904362" y="318520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29A86-8EB4-40AC-A3CB-266BC440CDA6}"/>
                </a:ext>
              </a:extLst>
            </p:cNvPr>
            <p:cNvSpPr/>
            <p:nvPr/>
          </p:nvSpPr>
          <p:spPr>
            <a:xfrm>
              <a:off x="4766759" y="39597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6CD94AF-15BB-404E-AA4B-3D78EDDEC712}"/>
                </a:ext>
              </a:extLst>
            </p:cNvPr>
            <p:cNvSpPr/>
            <p:nvPr/>
          </p:nvSpPr>
          <p:spPr>
            <a:xfrm>
              <a:off x="3983476" y="300969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B68840-61C1-4179-B326-CA8E17422889}"/>
                </a:ext>
              </a:extLst>
            </p:cNvPr>
            <p:cNvSpPr/>
            <p:nvPr/>
          </p:nvSpPr>
          <p:spPr>
            <a:xfrm>
              <a:off x="5402035" y="379052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49DE72-2657-4A8B-8E6D-E8E0E9434BF7}"/>
                </a:ext>
              </a:extLst>
            </p:cNvPr>
            <p:cNvSpPr/>
            <p:nvPr/>
          </p:nvSpPr>
          <p:spPr>
            <a:xfrm>
              <a:off x="4710452" y="254864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AEFE9E-35FC-4C53-B1CB-D0C8D9CD748F}"/>
                </a:ext>
              </a:extLst>
            </p:cNvPr>
            <p:cNvSpPr/>
            <p:nvPr/>
          </p:nvSpPr>
          <p:spPr>
            <a:xfrm>
              <a:off x="5486408" y="30613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E2E8D4-400C-4F45-BCA7-1EC597F9DD11}"/>
                </a:ext>
              </a:extLst>
            </p:cNvPr>
            <p:cNvSpPr/>
            <p:nvPr/>
          </p:nvSpPr>
          <p:spPr>
            <a:xfrm>
              <a:off x="3515994" y="350991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7915731-2E95-439E-A983-0F1656BFA7DA}"/>
              </a:ext>
            </a:extLst>
          </p:cNvPr>
          <p:cNvSpPr txBox="1"/>
          <p:nvPr/>
        </p:nvSpPr>
        <p:spPr>
          <a:xfrm>
            <a:off x="479826" y="4209846"/>
            <a:ext cx="234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+mj-lt"/>
              </a:rPr>
              <a:t>Is the petal width &gt; 3 cm?</a:t>
            </a:r>
            <a:endParaRPr lang="en-NL" sz="2800" i="1" dirty="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79FCDA-FAE3-41C6-992B-F2AC1CAE58F2}"/>
              </a:ext>
            </a:extLst>
          </p:cNvPr>
          <p:cNvCxnSpPr/>
          <p:nvPr/>
        </p:nvCxnSpPr>
        <p:spPr>
          <a:xfrm>
            <a:off x="5848350" y="962025"/>
            <a:ext cx="0" cy="453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A2F8F1-8E46-4ED0-9726-9E10F75091AA}"/>
              </a:ext>
            </a:extLst>
          </p:cNvPr>
          <p:cNvSpPr txBox="1"/>
          <p:nvPr/>
        </p:nvSpPr>
        <p:spPr>
          <a:xfrm>
            <a:off x="8756076" y="4734708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Yes</a:t>
            </a:r>
            <a:endParaRPr lang="en-NL" sz="36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3209E-C40B-4431-B614-CDF8E45287B1}"/>
              </a:ext>
            </a:extLst>
          </p:cNvPr>
          <p:cNvSpPr txBox="1"/>
          <p:nvPr/>
        </p:nvSpPr>
        <p:spPr>
          <a:xfrm>
            <a:off x="7624224" y="472974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</a:t>
            </a:r>
            <a:endParaRPr lang="en-NL" sz="36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DCE30F-9050-4A5E-AD3D-559F90AF2F1B}"/>
              </a:ext>
            </a:extLst>
          </p:cNvPr>
          <p:cNvCxnSpPr>
            <a:cxnSpLocks/>
          </p:cNvCxnSpPr>
          <p:nvPr/>
        </p:nvCxnSpPr>
        <p:spPr>
          <a:xfrm>
            <a:off x="5943600" y="2565690"/>
            <a:ext cx="380047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962E15-769B-45D9-8EBD-A1B47D0D4842}"/>
              </a:ext>
            </a:extLst>
          </p:cNvPr>
          <p:cNvCxnSpPr>
            <a:cxnSpLocks/>
          </p:cNvCxnSpPr>
          <p:nvPr/>
        </p:nvCxnSpPr>
        <p:spPr>
          <a:xfrm>
            <a:off x="8560742" y="2565690"/>
            <a:ext cx="0" cy="29021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3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83D2-5F06-4E93-ADF5-6C95691F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</a:t>
            </a:r>
            <a:endParaRPr lang="en-NL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082822-0657-429D-A706-7E7B1868A2ED}"/>
              </a:ext>
            </a:extLst>
          </p:cNvPr>
          <p:cNvSpPr/>
          <p:nvPr/>
        </p:nvSpPr>
        <p:spPr>
          <a:xfrm>
            <a:off x="4023137" y="1959557"/>
            <a:ext cx="479681" cy="4796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6FBA8-725F-4C33-9D99-B4108189E3E0}"/>
              </a:ext>
            </a:extLst>
          </p:cNvPr>
          <p:cNvSpPr txBox="1"/>
          <p:nvPr/>
        </p:nvSpPr>
        <p:spPr>
          <a:xfrm>
            <a:off x="495300" y="3133725"/>
            <a:ext cx="234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Is the petal width &lt; 2 cm?</a:t>
            </a:r>
            <a:endParaRPr lang="en-NL" sz="2800" dirty="0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1C208E-DF0A-45AF-8B1A-511519E8D4F4}"/>
              </a:ext>
            </a:extLst>
          </p:cNvPr>
          <p:cNvGrpSpPr/>
          <p:nvPr/>
        </p:nvGrpSpPr>
        <p:grpSpPr>
          <a:xfrm>
            <a:off x="2715117" y="2417296"/>
            <a:ext cx="1037733" cy="716429"/>
            <a:chOff x="3667617" y="2455396"/>
            <a:chExt cx="1037733" cy="71642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1AC8C0-646A-425D-9D1D-0B23F9FB1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5" y="2600326"/>
              <a:ext cx="714375" cy="5714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8D6295-3C53-410B-9D49-3C158483B9A4}"/>
                </a:ext>
              </a:extLst>
            </p:cNvPr>
            <p:cNvSpPr txBox="1"/>
            <p:nvPr/>
          </p:nvSpPr>
          <p:spPr>
            <a:xfrm rot="19247260">
              <a:off x="3667617" y="2455396"/>
              <a:ext cx="646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Yes</a:t>
              </a:r>
              <a:endParaRPr lang="en-NL" sz="2800" dirty="0">
                <a:latin typeface="+mj-l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428DA6-1465-4B8C-B33E-5DEACBC843A6}"/>
              </a:ext>
            </a:extLst>
          </p:cNvPr>
          <p:cNvGrpSpPr/>
          <p:nvPr/>
        </p:nvGrpSpPr>
        <p:grpSpPr>
          <a:xfrm rot="4194074">
            <a:off x="2886036" y="3968302"/>
            <a:ext cx="771890" cy="930768"/>
            <a:chOff x="3990975" y="2600326"/>
            <a:chExt cx="771890" cy="930768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171036E-6A27-4CDD-9DBB-77253F7D0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5" y="2600326"/>
              <a:ext cx="714375" cy="5714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A7E365-617A-49AF-9A1B-80A332D34D73}"/>
                </a:ext>
              </a:extLst>
            </p:cNvPr>
            <p:cNvSpPr txBox="1"/>
            <p:nvPr/>
          </p:nvSpPr>
          <p:spPr>
            <a:xfrm rot="19247260">
              <a:off x="4161418" y="3007874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No</a:t>
              </a:r>
              <a:endParaRPr lang="en-NL" sz="2800" dirty="0">
                <a:latin typeface="+mj-lt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41C7AAC-0093-4553-8D64-8F36ED7F6104}"/>
              </a:ext>
            </a:extLst>
          </p:cNvPr>
          <p:cNvSpPr txBox="1"/>
          <p:nvPr/>
        </p:nvSpPr>
        <p:spPr>
          <a:xfrm>
            <a:off x="4023137" y="4087832"/>
            <a:ext cx="234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Is the sepal width &gt; 1 cm?</a:t>
            </a:r>
            <a:endParaRPr lang="en-NL" sz="2800" dirty="0">
              <a:latin typeface="+mj-l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B146DB-9C9F-4D0D-A840-D72804068318}"/>
              </a:ext>
            </a:extLst>
          </p:cNvPr>
          <p:cNvGrpSpPr/>
          <p:nvPr/>
        </p:nvGrpSpPr>
        <p:grpSpPr>
          <a:xfrm>
            <a:off x="6242954" y="3371403"/>
            <a:ext cx="1037733" cy="716429"/>
            <a:chOff x="3667617" y="2455396"/>
            <a:chExt cx="1037733" cy="71642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D5CB1B8-7E88-4E51-95F1-05D646E5A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5" y="2600326"/>
              <a:ext cx="714375" cy="5714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2FC180-0679-4C42-A5CC-0292E3F32A54}"/>
                </a:ext>
              </a:extLst>
            </p:cNvPr>
            <p:cNvSpPr txBox="1"/>
            <p:nvPr/>
          </p:nvSpPr>
          <p:spPr>
            <a:xfrm rot="19247260">
              <a:off x="3667617" y="2455396"/>
              <a:ext cx="646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Yes</a:t>
              </a:r>
              <a:endParaRPr lang="en-NL" sz="2800" dirty="0">
                <a:latin typeface="+mj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931E74-D156-4227-8EC1-980EB745A49B}"/>
              </a:ext>
            </a:extLst>
          </p:cNvPr>
          <p:cNvGrpSpPr/>
          <p:nvPr/>
        </p:nvGrpSpPr>
        <p:grpSpPr>
          <a:xfrm rot="4194074">
            <a:off x="6413873" y="4922409"/>
            <a:ext cx="771890" cy="930768"/>
            <a:chOff x="3990975" y="2600326"/>
            <a:chExt cx="771890" cy="930768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E8699A3-EE14-4734-A7EF-A4D350765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5" y="2600326"/>
              <a:ext cx="714375" cy="5714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ACFC84-5A71-47E5-B7A2-3B97BF08D353}"/>
                </a:ext>
              </a:extLst>
            </p:cNvPr>
            <p:cNvSpPr txBox="1"/>
            <p:nvPr/>
          </p:nvSpPr>
          <p:spPr>
            <a:xfrm rot="19247260">
              <a:off x="4161418" y="3007874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No</a:t>
              </a:r>
              <a:endParaRPr lang="en-NL" sz="2800" dirty="0">
                <a:latin typeface="+mj-lt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F938FA7-677A-43EE-955C-29C31821DF09}"/>
              </a:ext>
            </a:extLst>
          </p:cNvPr>
          <p:cNvSpPr/>
          <p:nvPr/>
        </p:nvSpPr>
        <p:spPr>
          <a:xfrm>
            <a:off x="7585924" y="2908133"/>
            <a:ext cx="479681" cy="4796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18F03CD-EB34-445A-984E-8C1C54EFBE51}"/>
              </a:ext>
            </a:extLst>
          </p:cNvPr>
          <p:cNvSpPr/>
          <p:nvPr/>
        </p:nvSpPr>
        <p:spPr>
          <a:xfrm>
            <a:off x="11353800" y="5929961"/>
            <a:ext cx="479681" cy="47968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A69F0-92E7-4E6A-93BD-F31524E0D823}"/>
              </a:ext>
            </a:extLst>
          </p:cNvPr>
          <p:cNvSpPr txBox="1"/>
          <p:nvPr/>
        </p:nvSpPr>
        <p:spPr>
          <a:xfrm>
            <a:off x="7698999" y="5060795"/>
            <a:ext cx="234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Is the petal width &gt; 3 cm?</a:t>
            </a:r>
            <a:endParaRPr lang="en-NL" sz="2800" dirty="0"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05E74A-8E34-4724-9662-CF5C73E2B7F9}"/>
              </a:ext>
            </a:extLst>
          </p:cNvPr>
          <p:cNvGrpSpPr/>
          <p:nvPr/>
        </p:nvGrpSpPr>
        <p:grpSpPr>
          <a:xfrm rot="1489023">
            <a:off x="9872558" y="4578658"/>
            <a:ext cx="1037733" cy="716429"/>
            <a:chOff x="3667617" y="2455396"/>
            <a:chExt cx="1037733" cy="71642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9CD4A0-A19A-4DF0-AFA6-C2F609C9E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5" y="2600326"/>
              <a:ext cx="714375" cy="5714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14F8BD-5899-4FFB-AB2F-61A8593F48C5}"/>
                </a:ext>
              </a:extLst>
            </p:cNvPr>
            <p:cNvSpPr txBox="1"/>
            <p:nvPr/>
          </p:nvSpPr>
          <p:spPr>
            <a:xfrm rot="19247260">
              <a:off x="3667617" y="2455396"/>
              <a:ext cx="646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Yes</a:t>
              </a:r>
              <a:endParaRPr lang="en-NL" sz="2800" dirty="0"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424F6A-6667-494C-AA77-8335EC9AD6A3}"/>
              </a:ext>
            </a:extLst>
          </p:cNvPr>
          <p:cNvGrpSpPr/>
          <p:nvPr/>
        </p:nvGrpSpPr>
        <p:grpSpPr>
          <a:xfrm rot="2856961">
            <a:off x="10022047" y="5671253"/>
            <a:ext cx="771890" cy="930768"/>
            <a:chOff x="3990975" y="2600326"/>
            <a:chExt cx="771890" cy="93076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59E5917-5D35-49AE-B2B0-8631689A6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0975" y="2600326"/>
              <a:ext cx="714375" cy="5714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82346E-BFDB-40CE-BCEE-DCEAE535CEB5}"/>
                </a:ext>
              </a:extLst>
            </p:cNvPr>
            <p:cNvSpPr txBox="1"/>
            <p:nvPr/>
          </p:nvSpPr>
          <p:spPr>
            <a:xfrm rot="19247260">
              <a:off x="4161418" y="3007874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No</a:t>
              </a:r>
              <a:endParaRPr lang="en-NL" sz="2800" dirty="0">
                <a:latin typeface="+mj-lt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1B78502D-9E96-42EA-BB6C-6AA407AD0EBF}"/>
              </a:ext>
            </a:extLst>
          </p:cNvPr>
          <p:cNvSpPr/>
          <p:nvPr/>
        </p:nvSpPr>
        <p:spPr>
          <a:xfrm>
            <a:off x="11353799" y="4639793"/>
            <a:ext cx="479681" cy="4796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6268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B8C171A-E822-4A8D-82AF-6F76BF922CD7}"/>
              </a:ext>
            </a:extLst>
          </p:cNvPr>
          <p:cNvSpPr/>
          <p:nvPr/>
        </p:nvSpPr>
        <p:spPr>
          <a:xfrm>
            <a:off x="7681211" y="2835830"/>
            <a:ext cx="891582" cy="506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D9E148-6776-4364-ADC9-DD3BD24C259D}"/>
              </a:ext>
            </a:extLst>
          </p:cNvPr>
          <p:cNvSpPr/>
          <p:nvPr/>
        </p:nvSpPr>
        <p:spPr>
          <a:xfrm>
            <a:off x="5854618" y="2551613"/>
            <a:ext cx="752364" cy="241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ABA147-E0D6-4091-88DF-B755F43D9B47}"/>
              </a:ext>
            </a:extLst>
          </p:cNvPr>
          <p:cNvSpPr/>
          <p:nvPr/>
        </p:nvSpPr>
        <p:spPr>
          <a:xfrm>
            <a:off x="6606987" y="2551612"/>
            <a:ext cx="1942976" cy="417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14581-5AED-4A4F-A167-CC4D6FC3EE56}"/>
              </a:ext>
            </a:extLst>
          </p:cNvPr>
          <p:cNvSpPr/>
          <p:nvPr/>
        </p:nvSpPr>
        <p:spPr>
          <a:xfrm>
            <a:off x="7628424" y="3310715"/>
            <a:ext cx="926932" cy="2338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EEE0DF-F458-494C-87C4-F25DEDCD7522}"/>
              </a:ext>
            </a:extLst>
          </p:cNvPr>
          <p:cNvSpPr/>
          <p:nvPr/>
        </p:nvSpPr>
        <p:spPr>
          <a:xfrm>
            <a:off x="8549969" y="2530274"/>
            <a:ext cx="584500" cy="3152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5F13D3-A802-4933-9AD9-1CD95D51D526}"/>
              </a:ext>
            </a:extLst>
          </p:cNvPr>
          <p:cNvSpPr/>
          <p:nvPr/>
        </p:nvSpPr>
        <p:spPr>
          <a:xfrm>
            <a:off x="5854623" y="871888"/>
            <a:ext cx="3279846" cy="1688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0F0BCF-3144-40C4-9983-98A556E2A4CD}"/>
              </a:ext>
            </a:extLst>
          </p:cNvPr>
          <p:cNvSpPr/>
          <p:nvPr/>
        </p:nvSpPr>
        <p:spPr>
          <a:xfrm>
            <a:off x="5854623" y="2793460"/>
            <a:ext cx="1835678" cy="2911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120B00-20F9-4FB9-B3C3-25137632C9D6}"/>
              </a:ext>
            </a:extLst>
          </p:cNvPr>
          <p:cNvSpPr/>
          <p:nvPr/>
        </p:nvSpPr>
        <p:spPr>
          <a:xfrm>
            <a:off x="3367425" y="877288"/>
            <a:ext cx="2487198" cy="4799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08C241-B30B-411B-9FFD-E8D21BF5A514}"/>
              </a:ext>
            </a:extLst>
          </p:cNvPr>
          <p:cNvGrpSpPr/>
          <p:nvPr/>
        </p:nvGrpSpPr>
        <p:grpSpPr>
          <a:xfrm>
            <a:off x="2486681" y="877300"/>
            <a:ext cx="6647794" cy="5656852"/>
            <a:chOff x="676931" y="2266950"/>
            <a:chExt cx="5171420" cy="44005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563B2D-66D7-46F8-BDDA-F2474FA54678}"/>
                </a:ext>
              </a:extLst>
            </p:cNvPr>
            <p:cNvCxnSpPr/>
            <p:nvPr/>
          </p:nvCxnSpPr>
          <p:spPr>
            <a:xfrm>
              <a:off x="1362076" y="2266951"/>
              <a:ext cx="0" cy="373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73AD5-D015-406E-A598-B1E036C3ABCF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6000751"/>
              <a:ext cx="44862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7628E9-3ABE-4B3F-9E08-256565809B87}"/>
                </a:ext>
              </a:extLst>
            </p:cNvPr>
            <p:cNvSpPr txBox="1"/>
            <p:nvPr/>
          </p:nvSpPr>
          <p:spPr>
            <a:xfrm>
              <a:off x="3946404" y="6144281"/>
              <a:ext cx="1827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Petal width</a:t>
              </a:r>
              <a:endParaRPr lang="en-NL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366E8B-3CD5-4FB5-8121-EE0395A7E038}"/>
                </a:ext>
              </a:extLst>
            </p:cNvPr>
            <p:cNvSpPr txBox="1"/>
            <p:nvPr/>
          </p:nvSpPr>
          <p:spPr>
            <a:xfrm rot="16200000">
              <a:off x="-5789" y="2949670"/>
              <a:ext cx="1888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Sepal width</a:t>
              </a:r>
              <a:endParaRPr lang="en-NL" sz="2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D38136-4862-4A7A-9C7B-CCA4A50E1F6E}"/>
                </a:ext>
              </a:extLst>
            </p:cNvPr>
            <p:cNvSpPr/>
            <p:nvPr/>
          </p:nvSpPr>
          <p:spPr>
            <a:xfrm>
              <a:off x="1790701" y="4485623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335B6-DAAB-4B45-88CC-2246D20A56A1}"/>
                </a:ext>
              </a:extLst>
            </p:cNvPr>
            <p:cNvSpPr/>
            <p:nvPr/>
          </p:nvSpPr>
          <p:spPr>
            <a:xfrm>
              <a:off x="1914525" y="3721895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E48698-2AD9-4345-9773-9F1CBC4791A8}"/>
                </a:ext>
              </a:extLst>
            </p:cNvPr>
            <p:cNvSpPr/>
            <p:nvPr/>
          </p:nvSpPr>
          <p:spPr>
            <a:xfrm>
              <a:off x="1619251" y="4074530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3A51A9-378E-4697-808B-2E412235EDFD}"/>
                </a:ext>
              </a:extLst>
            </p:cNvPr>
            <p:cNvSpPr/>
            <p:nvPr/>
          </p:nvSpPr>
          <p:spPr>
            <a:xfrm>
              <a:off x="2429893" y="3305176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3376A5-416A-4C73-B067-C5A337BFCB02}"/>
                </a:ext>
              </a:extLst>
            </p:cNvPr>
            <p:cNvSpPr/>
            <p:nvPr/>
          </p:nvSpPr>
          <p:spPr>
            <a:xfrm>
              <a:off x="1914525" y="2834344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22277-32CF-4627-ABB3-388CEAE04DA3}"/>
                </a:ext>
              </a:extLst>
            </p:cNvPr>
            <p:cNvSpPr/>
            <p:nvPr/>
          </p:nvSpPr>
          <p:spPr>
            <a:xfrm>
              <a:off x="2752385" y="2958168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9D435-D61A-499D-86A2-C99B5F98F417}"/>
                </a:ext>
              </a:extLst>
            </p:cNvPr>
            <p:cNvSpPr/>
            <p:nvPr/>
          </p:nvSpPr>
          <p:spPr>
            <a:xfrm>
              <a:off x="3843848" y="485938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AE9DA4-7BFA-4957-97F1-56CC239212B5}"/>
                </a:ext>
              </a:extLst>
            </p:cNvPr>
            <p:cNvSpPr/>
            <p:nvPr/>
          </p:nvSpPr>
          <p:spPr>
            <a:xfrm>
              <a:off x="3644335" y="418465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702BA9-EBB8-4ABD-8A95-A8B1C5C065CF}"/>
                </a:ext>
              </a:extLst>
            </p:cNvPr>
            <p:cNvSpPr/>
            <p:nvPr/>
          </p:nvSpPr>
          <p:spPr>
            <a:xfrm>
              <a:off x="4477258" y="441754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54C90-A79C-436C-A74A-8F6EF0E6263A}"/>
                </a:ext>
              </a:extLst>
            </p:cNvPr>
            <p:cNvSpPr/>
            <p:nvPr/>
          </p:nvSpPr>
          <p:spPr>
            <a:xfrm>
              <a:off x="4601082" y="4991652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5EDA7F-883B-4680-BA3F-5D5980B6E80C}"/>
                </a:ext>
              </a:extLst>
            </p:cNvPr>
            <p:cNvSpPr/>
            <p:nvPr/>
          </p:nvSpPr>
          <p:spPr>
            <a:xfrm>
              <a:off x="4382007" y="385222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A21BF3-5BA2-4437-9524-6EBFD078476A}"/>
                </a:ext>
              </a:extLst>
            </p:cNvPr>
            <p:cNvSpPr/>
            <p:nvPr/>
          </p:nvSpPr>
          <p:spPr>
            <a:xfrm>
              <a:off x="5083623" y="413794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68B265-F12C-4C9D-841B-D1DF24533A0C}"/>
                </a:ext>
              </a:extLst>
            </p:cNvPr>
            <p:cNvSpPr/>
            <p:nvPr/>
          </p:nvSpPr>
          <p:spPr>
            <a:xfrm>
              <a:off x="4766759" y="3474247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6DCE5B-36CA-4661-B29E-BAC6E1934C41}"/>
                </a:ext>
              </a:extLst>
            </p:cNvPr>
            <p:cNvSpPr/>
            <p:nvPr/>
          </p:nvSpPr>
          <p:spPr>
            <a:xfrm>
              <a:off x="4063933" y="358037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FA5453-F4B3-41BC-804C-3A081AA70619}"/>
                </a:ext>
              </a:extLst>
            </p:cNvPr>
            <p:cNvSpPr/>
            <p:nvPr/>
          </p:nvSpPr>
          <p:spPr>
            <a:xfrm>
              <a:off x="4382007" y="312161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F38611-4C49-4422-ABB5-2817D9A13A2C}"/>
                </a:ext>
              </a:extLst>
            </p:cNvPr>
            <p:cNvSpPr/>
            <p:nvPr/>
          </p:nvSpPr>
          <p:spPr>
            <a:xfrm>
              <a:off x="4904362" y="318520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29A86-8EB4-40AC-A3CB-266BC440CDA6}"/>
                </a:ext>
              </a:extLst>
            </p:cNvPr>
            <p:cNvSpPr/>
            <p:nvPr/>
          </p:nvSpPr>
          <p:spPr>
            <a:xfrm>
              <a:off x="4766759" y="39597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6CD94AF-15BB-404E-AA4B-3D78EDDEC712}"/>
                </a:ext>
              </a:extLst>
            </p:cNvPr>
            <p:cNvSpPr/>
            <p:nvPr/>
          </p:nvSpPr>
          <p:spPr>
            <a:xfrm>
              <a:off x="3983476" y="300969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B68840-61C1-4179-B326-CA8E17422889}"/>
                </a:ext>
              </a:extLst>
            </p:cNvPr>
            <p:cNvSpPr/>
            <p:nvPr/>
          </p:nvSpPr>
          <p:spPr>
            <a:xfrm>
              <a:off x="5402035" y="379052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49DE72-2657-4A8B-8E6D-E8E0E9434BF7}"/>
                </a:ext>
              </a:extLst>
            </p:cNvPr>
            <p:cNvSpPr/>
            <p:nvPr/>
          </p:nvSpPr>
          <p:spPr>
            <a:xfrm>
              <a:off x="4710452" y="254864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AEFE9E-35FC-4C53-B1CB-D0C8D9CD748F}"/>
                </a:ext>
              </a:extLst>
            </p:cNvPr>
            <p:cNvSpPr/>
            <p:nvPr/>
          </p:nvSpPr>
          <p:spPr>
            <a:xfrm>
              <a:off x="5486408" y="30613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E2E8D4-400C-4F45-BCA7-1EC597F9DD11}"/>
                </a:ext>
              </a:extLst>
            </p:cNvPr>
            <p:cNvSpPr/>
            <p:nvPr/>
          </p:nvSpPr>
          <p:spPr>
            <a:xfrm>
              <a:off x="3515994" y="350991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31332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08C241-B30B-411B-9FFD-E8D21BF5A514}"/>
              </a:ext>
            </a:extLst>
          </p:cNvPr>
          <p:cNvGrpSpPr/>
          <p:nvPr/>
        </p:nvGrpSpPr>
        <p:grpSpPr>
          <a:xfrm>
            <a:off x="2486681" y="877300"/>
            <a:ext cx="6647794" cy="5656852"/>
            <a:chOff x="676931" y="2266950"/>
            <a:chExt cx="5171420" cy="44005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563B2D-66D7-46F8-BDDA-F2474FA54678}"/>
                </a:ext>
              </a:extLst>
            </p:cNvPr>
            <p:cNvCxnSpPr/>
            <p:nvPr/>
          </p:nvCxnSpPr>
          <p:spPr>
            <a:xfrm>
              <a:off x="1362076" y="2266951"/>
              <a:ext cx="0" cy="373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73AD5-D015-406E-A598-B1E036C3ABCF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6000751"/>
              <a:ext cx="44862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7628E9-3ABE-4B3F-9E08-256565809B87}"/>
                </a:ext>
              </a:extLst>
            </p:cNvPr>
            <p:cNvSpPr txBox="1"/>
            <p:nvPr/>
          </p:nvSpPr>
          <p:spPr>
            <a:xfrm>
              <a:off x="3946404" y="6144281"/>
              <a:ext cx="1827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Petal width</a:t>
              </a:r>
              <a:endParaRPr lang="en-NL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366E8B-3CD5-4FB5-8121-EE0395A7E038}"/>
                </a:ext>
              </a:extLst>
            </p:cNvPr>
            <p:cNvSpPr txBox="1"/>
            <p:nvPr/>
          </p:nvSpPr>
          <p:spPr>
            <a:xfrm rot="16200000">
              <a:off x="-5789" y="2949670"/>
              <a:ext cx="1888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Sepal width</a:t>
              </a:r>
              <a:endParaRPr lang="en-NL" sz="2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D38136-4862-4A7A-9C7B-CCA4A50E1F6E}"/>
                </a:ext>
              </a:extLst>
            </p:cNvPr>
            <p:cNvSpPr/>
            <p:nvPr/>
          </p:nvSpPr>
          <p:spPr>
            <a:xfrm>
              <a:off x="1790701" y="4485623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335B6-DAAB-4B45-88CC-2246D20A56A1}"/>
                </a:ext>
              </a:extLst>
            </p:cNvPr>
            <p:cNvSpPr/>
            <p:nvPr/>
          </p:nvSpPr>
          <p:spPr>
            <a:xfrm>
              <a:off x="1914525" y="3721895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E48698-2AD9-4345-9773-9F1CBC4791A8}"/>
                </a:ext>
              </a:extLst>
            </p:cNvPr>
            <p:cNvSpPr/>
            <p:nvPr/>
          </p:nvSpPr>
          <p:spPr>
            <a:xfrm>
              <a:off x="1619251" y="4074530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3A51A9-378E-4697-808B-2E412235EDFD}"/>
                </a:ext>
              </a:extLst>
            </p:cNvPr>
            <p:cNvSpPr/>
            <p:nvPr/>
          </p:nvSpPr>
          <p:spPr>
            <a:xfrm>
              <a:off x="2429893" y="3305176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3376A5-416A-4C73-B067-C5A337BFCB02}"/>
                </a:ext>
              </a:extLst>
            </p:cNvPr>
            <p:cNvSpPr/>
            <p:nvPr/>
          </p:nvSpPr>
          <p:spPr>
            <a:xfrm>
              <a:off x="1914525" y="2834344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22277-32CF-4627-ABB3-388CEAE04DA3}"/>
                </a:ext>
              </a:extLst>
            </p:cNvPr>
            <p:cNvSpPr/>
            <p:nvPr/>
          </p:nvSpPr>
          <p:spPr>
            <a:xfrm>
              <a:off x="2752385" y="2958168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9D435-D61A-499D-86A2-C99B5F98F417}"/>
                </a:ext>
              </a:extLst>
            </p:cNvPr>
            <p:cNvSpPr/>
            <p:nvPr/>
          </p:nvSpPr>
          <p:spPr>
            <a:xfrm>
              <a:off x="3843848" y="485938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AE9DA4-7BFA-4957-97F1-56CC239212B5}"/>
                </a:ext>
              </a:extLst>
            </p:cNvPr>
            <p:cNvSpPr/>
            <p:nvPr/>
          </p:nvSpPr>
          <p:spPr>
            <a:xfrm>
              <a:off x="3644335" y="418465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702BA9-EBB8-4ABD-8A95-A8B1C5C065CF}"/>
                </a:ext>
              </a:extLst>
            </p:cNvPr>
            <p:cNvSpPr/>
            <p:nvPr/>
          </p:nvSpPr>
          <p:spPr>
            <a:xfrm>
              <a:off x="4477258" y="441754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54C90-A79C-436C-A74A-8F6EF0E6263A}"/>
                </a:ext>
              </a:extLst>
            </p:cNvPr>
            <p:cNvSpPr/>
            <p:nvPr/>
          </p:nvSpPr>
          <p:spPr>
            <a:xfrm>
              <a:off x="4601082" y="4991652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5EDA7F-883B-4680-BA3F-5D5980B6E80C}"/>
                </a:ext>
              </a:extLst>
            </p:cNvPr>
            <p:cNvSpPr/>
            <p:nvPr/>
          </p:nvSpPr>
          <p:spPr>
            <a:xfrm>
              <a:off x="4382007" y="385222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A21BF3-5BA2-4437-9524-6EBFD078476A}"/>
                </a:ext>
              </a:extLst>
            </p:cNvPr>
            <p:cNvSpPr/>
            <p:nvPr/>
          </p:nvSpPr>
          <p:spPr>
            <a:xfrm>
              <a:off x="5083623" y="413794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68B265-F12C-4C9D-841B-D1DF24533A0C}"/>
                </a:ext>
              </a:extLst>
            </p:cNvPr>
            <p:cNvSpPr/>
            <p:nvPr/>
          </p:nvSpPr>
          <p:spPr>
            <a:xfrm>
              <a:off x="4766759" y="3474247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6DCE5B-36CA-4661-B29E-BAC6E1934C41}"/>
                </a:ext>
              </a:extLst>
            </p:cNvPr>
            <p:cNvSpPr/>
            <p:nvPr/>
          </p:nvSpPr>
          <p:spPr>
            <a:xfrm>
              <a:off x="4063933" y="358037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FA5453-F4B3-41BC-804C-3A081AA70619}"/>
                </a:ext>
              </a:extLst>
            </p:cNvPr>
            <p:cNvSpPr/>
            <p:nvPr/>
          </p:nvSpPr>
          <p:spPr>
            <a:xfrm>
              <a:off x="4382007" y="312161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F38611-4C49-4422-ABB5-2817D9A13A2C}"/>
                </a:ext>
              </a:extLst>
            </p:cNvPr>
            <p:cNvSpPr/>
            <p:nvPr/>
          </p:nvSpPr>
          <p:spPr>
            <a:xfrm>
              <a:off x="4904362" y="318520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29A86-8EB4-40AC-A3CB-266BC440CDA6}"/>
                </a:ext>
              </a:extLst>
            </p:cNvPr>
            <p:cNvSpPr/>
            <p:nvPr/>
          </p:nvSpPr>
          <p:spPr>
            <a:xfrm>
              <a:off x="4766759" y="39597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6CD94AF-15BB-404E-AA4B-3D78EDDEC712}"/>
                </a:ext>
              </a:extLst>
            </p:cNvPr>
            <p:cNvSpPr/>
            <p:nvPr/>
          </p:nvSpPr>
          <p:spPr>
            <a:xfrm>
              <a:off x="3983476" y="300969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B68840-61C1-4179-B326-CA8E17422889}"/>
                </a:ext>
              </a:extLst>
            </p:cNvPr>
            <p:cNvSpPr/>
            <p:nvPr/>
          </p:nvSpPr>
          <p:spPr>
            <a:xfrm>
              <a:off x="5402035" y="379052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49DE72-2657-4A8B-8E6D-E8E0E9434BF7}"/>
                </a:ext>
              </a:extLst>
            </p:cNvPr>
            <p:cNvSpPr/>
            <p:nvPr/>
          </p:nvSpPr>
          <p:spPr>
            <a:xfrm>
              <a:off x="4710452" y="254864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AEFE9E-35FC-4C53-B1CB-D0C8D9CD748F}"/>
                </a:ext>
              </a:extLst>
            </p:cNvPr>
            <p:cNvSpPr/>
            <p:nvPr/>
          </p:nvSpPr>
          <p:spPr>
            <a:xfrm>
              <a:off x="5486408" y="30613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E2E8D4-400C-4F45-BCA7-1EC597F9DD11}"/>
                </a:ext>
              </a:extLst>
            </p:cNvPr>
            <p:cNvSpPr/>
            <p:nvPr/>
          </p:nvSpPr>
          <p:spPr>
            <a:xfrm>
              <a:off x="3515994" y="350991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269B712-8861-487A-800C-E8F1D7B45C92}"/>
              </a:ext>
            </a:extLst>
          </p:cNvPr>
          <p:cNvSpPr/>
          <p:nvPr/>
        </p:nvSpPr>
        <p:spPr>
          <a:xfrm>
            <a:off x="5446193" y="2889469"/>
            <a:ext cx="367285" cy="367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72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F241-4003-4D4D-A261-700FF7EC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RF: Democracy of Decision Trees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66613-EA40-42BC-ACCC-1BC89E794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Decision Trees make decisions that split the data most efficiently</a:t>
                </a:r>
              </a:p>
              <a:p>
                <a:r>
                  <a:rPr lang="en-GB" dirty="0"/>
                  <a:t>Two trees with different data will make different decisions</a:t>
                </a:r>
              </a:p>
              <a:p>
                <a:r>
                  <a:rPr lang="en-GB" dirty="0"/>
                  <a:t>Random Forests:</a:t>
                </a:r>
              </a:p>
              <a:p>
                <a:pPr lvl="1"/>
                <a:r>
                  <a:rPr lang="en-GB" dirty="0"/>
                  <a:t>Create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Decision Trees</a:t>
                </a:r>
              </a:p>
              <a:p>
                <a:pPr lvl="1"/>
                <a:r>
                  <a:rPr lang="en-GB" dirty="0"/>
                  <a:t>Give each tree a different subset of the data (randomly)</a:t>
                </a:r>
              </a:p>
              <a:p>
                <a:pPr lvl="1"/>
                <a:r>
                  <a:rPr lang="en-GB" dirty="0"/>
                  <a:t>Average the predictions of all the trees in the “forest”</a:t>
                </a:r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66613-EA40-42BC-ACCC-1BC89E794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5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9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F241-4003-4D4D-A261-700FF7EC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feature importance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6613-EA40-42BC-ACCC-1BC89E79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data has “features” (sepal width/length, petal width/length)</a:t>
            </a:r>
          </a:p>
          <a:p>
            <a:r>
              <a:rPr lang="en-GB" dirty="0"/>
              <a:t>Which of these features is most important?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4014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08C241-B30B-411B-9FFD-E8D21BF5A514}"/>
              </a:ext>
            </a:extLst>
          </p:cNvPr>
          <p:cNvGrpSpPr/>
          <p:nvPr/>
        </p:nvGrpSpPr>
        <p:grpSpPr>
          <a:xfrm>
            <a:off x="305456" y="1457324"/>
            <a:ext cx="5384098" cy="4581527"/>
            <a:chOff x="676931" y="2266950"/>
            <a:chExt cx="5171420" cy="44005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563B2D-66D7-46F8-BDDA-F2474FA54678}"/>
                </a:ext>
              </a:extLst>
            </p:cNvPr>
            <p:cNvCxnSpPr/>
            <p:nvPr/>
          </p:nvCxnSpPr>
          <p:spPr>
            <a:xfrm>
              <a:off x="1362076" y="2266951"/>
              <a:ext cx="0" cy="373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73AD5-D015-406E-A598-B1E036C3ABCF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6000751"/>
              <a:ext cx="44862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7628E9-3ABE-4B3F-9E08-256565809B87}"/>
                </a:ext>
              </a:extLst>
            </p:cNvPr>
            <p:cNvSpPr txBox="1"/>
            <p:nvPr/>
          </p:nvSpPr>
          <p:spPr>
            <a:xfrm>
              <a:off x="3946404" y="6144281"/>
              <a:ext cx="1827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Petal width</a:t>
              </a:r>
              <a:endParaRPr lang="en-NL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366E8B-3CD5-4FB5-8121-EE0395A7E038}"/>
                </a:ext>
              </a:extLst>
            </p:cNvPr>
            <p:cNvSpPr txBox="1"/>
            <p:nvPr/>
          </p:nvSpPr>
          <p:spPr>
            <a:xfrm rot="16200000">
              <a:off x="-5789" y="2949670"/>
              <a:ext cx="1888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Sepal width</a:t>
              </a:r>
              <a:endParaRPr lang="en-NL" sz="2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D38136-4862-4A7A-9C7B-CCA4A50E1F6E}"/>
                </a:ext>
              </a:extLst>
            </p:cNvPr>
            <p:cNvSpPr/>
            <p:nvPr/>
          </p:nvSpPr>
          <p:spPr>
            <a:xfrm>
              <a:off x="1790701" y="4485623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335B6-DAAB-4B45-88CC-2246D20A56A1}"/>
                </a:ext>
              </a:extLst>
            </p:cNvPr>
            <p:cNvSpPr/>
            <p:nvPr/>
          </p:nvSpPr>
          <p:spPr>
            <a:xfrm>
              <a:off x="1914525" y="3721895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E48698-2AD9-4345-9773-9F1CBC4791A8}"/>
                </a:ext>
              </a:extLst>
            </p:cNvPr>
            <p:cNvSpPr/>
            <p:nvPr/>
          </p:nvSpPr>
          <p:spPr>
            <a:xfrm>
              <a:off x="1619251" y="4074530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3A51A9-378E-4697-808B-2E412235EDFD}"/>
                </a:ext>
              </a:extLst>
            </p:cNvPr>
            <p:cNvSpPr/>
            <p:nvPr/>
          </p:nvSpPr>
          <p:spPr>
            <a:xfrm>
              <a:off x="2429893" y="3305176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3376A5-416A-4C73-B067-C5A337BFCB02}"/>
                </a:ext>
              </a:extLst>
            </p:cNvPr>
            <p:cNvSpPr/>
            <p:nvPr/>
          </p:nvSpPr>
          <p:spPr>
            <a:xfrm>
              <a:off x="1914525" y="2834344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22277-32CF-4627-ABB3-388CEAE04DA3}"/>
                </a:ext>
              </a:extLst>
            </p:cNvPr>
            <p:cNvSpPr/>
            <p:nvPr/>
          </p:nvSpPr>
          <p:spPr>
            <a:xfrm>
              <a:off x="2752385" y="2958168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9D435-D61A-499D-86A2-C99B5F98F417}"/>
                </a:ext>
              </a:extLst>
            </p:cNvPr>
            <p:cNvSpPr/>
            <p:nvPr/>
          </p:nvSpPr>
          <p:spPr>
            <a:xfrm>
              <a:off x="3843848" y="485938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AE9DA4-7BFA-4957-97F1-56CC239212B5}"/>
                </a:ext>
              </a:extLst>
            </p:cNvPr>
            <p:cNvSpPr/>
            <p:nvPr/>
          </p:nvSpPr>
          <p:spPr>
            <a:xfrm>
              <a:off x="3644335" y="418465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702BA9-EBB8-4ABD-8A95-A8B1C5C065CF}"/>
                </a:ext>
              </a:extLst>
            </p:cNvPr>
            <p:cNvSpPr/>
            <p:nvPr/>
          </p:nvSpPr>
          <p:spPr>
            <a:xfrm>
              <a:off x="4477258" y="441754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54C90-A79C-436C-A74A-8F6EF0E6263A}"/>
                </a:ext>
              </a:extLst>
            </p:cNvPr>
            <p:cNvSpPr/>
            <p:nvPr/>
          </p:nvSpPr>
          <p:spPr>
            <a:xfrm>
              <a:off x="4601082" y="4991652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5EDA7F-883B-4680-BA3F-5D5980B6E80C}"/>
                </a:ext>
              </a:extLst>
            </p:cNvPr>
            <p:cNvSpPr/>
            <p:nvPr/>
          </p:nvSpPr>
          <p:spPr>
            <a:xfrm>
              <a:off x="4382007" y="385222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A21BF3-5BA2-4437-9524-6EBFD078476A}"/>
                </a:ext>
              </a:extLst>
            </p:cNvPr>
            <p:cNvSpPr/>
            <p:nvPr/>
          </p:nvSpPr>
          <p:spPr>
            <a:xfrm>
              <a:off x="5083623" y="413794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68B265-F12C-4C9D-841B-D1DF24533A0C}"/>
                </a:ext>
              </a:extLst>
            </p:cNvPr>
            <p:cNvSpPr/>
            <p:nvPr/>
          </p:nvSpPr>
          <p:spPr>
            <a:xfrm>
              <a:off x="4766759" y="3474247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6DCE5B-36CA-4661-B29E-BAC6E1934C41}"/>
                </a:ext>
              </a:extLst>
            </p:cNvPr>
            <p:cNvSpPr/>
            <p:nvPr/>
          </p:nvSpPr>
          <p:spPr>
            <a:xfrm>
              <a:off x="4063933" y="358037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FA5453-F4B3-41BC-804C-3A081AA70619}"/>
                </a:ext>
              </a:extLst>
            </p:cNvPr>
            <p:cNvSpPr/>
            <p:nvPr/>
          </p:nvSpPr>
          <p:spPr>
            <a:xfrm>
              <a:off x="4382007" y="312161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F38611-4C49-4422-ABB5-2817D9A13A2C}"/>
                </a:ext>
              </a:extLst>
            </p:cNvPr>
            <p:cNvSpPr/>
            <p:nvPr/>
          </p:nvSpPr>
          <p:spPr>
            <a:xfrm>
              <a:off x="4904362" y="318520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29A86-8EB4-40AC-A3CB-266BC440CDA6}"/>
                </a:ext>
              </a:extLst>
            </p:cNvPr>
            <p:cNvSpPr/>
            <p:nvPr/>
          </p:nvSpPr>
          <p:spPr>
            <a:xfrm>
              <a:off x="4766759" y="39597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6CD94AF-15BB-404E-AA4B-3D78EDDEC712}"/>
                </a:ext>
              </a:extLst>
            </p:cNvPr>
            <p:cNvSpPr/>
            <p:nvPr/>
          </p:nvSpPr>
          <p:spPr>
            <a:xfrm>
              <a:off x="3983476" y="300969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B68840-61C1-4179-B326-CA8E17422889}"/>
                </a:ext>
              </a:extLst>
            </p:cNvPr>
            <p:cNvSpPr/>
            <p:nvPr/>
          </p:nvSpPr>
          <p:spPr>
            <a:xfrm>
              <a:off x="5402035" y="379052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49DE72-2657-4A8B-8E6D-E8E0E9434BF7}"/>
                </a:ext>
              </a:extLst>
            </p:cNvPr>
            <p:cNvSpPr/>
            <p:nvPr/>
          </p:nvSpPr>
          <p:spPr>
            <a:xfrm>
              <a:off x="4710452" y="254864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AEFE9E-35FC-4C53-B1CB-D0C8D9CD748F}"/>
                </a:ext>
              </a:extLst>
            </p:cNvPr>
            <p:cNvSpPr/>
            <p:nvPr/>
          </p:nvSpPr>
          <p:spPr>
            <a:xfrm>
              <a:off x="5486408" y="30613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E2E8D4-400C-4F45-BCA7-1EC597F9DD11}"/>
                </a:ext>
              </a:extLst>
            </p:cNvPr>
            <p:cNvSpPr/>
            <p:nvPr/>
          </p:nvSpPr>
          <p:spPr>
            <a:xfrm>
              <a:off x="3515994" y="350991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DB675E-30C2-42EB-8C59-165CCB9FD6BC}"/>
              </a:ext>
            </a:extLst>
          </p:cNvPr>
          <p:cNvGrpSpPr/>
          <p:nvPr/>
        </p:nvGrpSpPr>
        <p:grpSpPr>
          <a:xfrm>
            <a:off x="6318371" y="1449969"/>
            <a:ext cx="5373337" cy="4563331"/>
            <a:chOff x="6318371" y="1449969"/>
            <a:chExt cx="5373337" cy="456333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09293F-2466-42F4-9038-5BBAC1DC13CB}"/>
                </a:ext>
              </a:extLst>
            </p:cNvPr>
            <p:cNvCxnSpPr/>
            <p:nvPr/>
          </p:nvCxnSpPr>
          <p:spPr>
            <a:xfrm>
              <a:off x="7020932" y="1453292"/>
              <a:ext cx="0" cy="3887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FF5B7F-38DC-4A90-B9F3-A1A8C349EA64}"/>
                </a:ext>
              </a:extLst>
            </p:cNvPr>
            <p:cNvCxnSpPr>
              <a:cxnSpLocks/>
            </p:cNvCxnSpPr>
            <p:nvPr/>
          </p:nvCxnSpPr>
          <p:spPr>
            <a:xfrm>
              <a:off x="7020932" y="5340647"/>
              <a:ext cx="46707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C3088D-A59D-4903-B2A9-7569AB692336}"/>
                </a:ext>
              </a:extLst>
            </p:cNvPr>
            <p:cNvSpPr txBox="1"/>
            <p:nvPr/>
          </p:nvSpPr>
          <p:spPr>
            <a:xfrm>
              <a:off x="9711542" y="5490080"/>
              <a:ext cx="1911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Petal length</a:t>
              </a:r>
              <a:endParaRPr lang="en-NL" sz="2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47D303-F0E8-4CE0-B46D-0134ABABBBE1}"/>
                </a:ext>
              </a:extLst>
            </p:cNvPr>
            <p:cNvSpPr txBox="1"/>
            <p:nvPr/>
          </p:nvSpPr>
          <p:spPr>
            <a:xfrm rot="16200000">
              <a:off x="5593493" y="2174847"/>
              <a:ext cx="1972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Sepal length</a:t>
              </a:r>
              <a:endParaRPr lang="en-NL" sz="28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5B9E96-2FD1-4CC2-A3E4-8DF6C5BA6F31}"/>
                </a:ext>
              </a:extLst>
            </p:cNvPr>
            <p:cNvSpPr/>
            <p:nvPr/>
          </p:nvSpPr>
          <p:spPr>
            <a:xfrm>
              <a:off x="7926101" y="4242020"/>
              <a:ext cx="257833" cy="257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481D509-6567-4810-B341-825D56B4CBDE}"/>
                </a:ext>
              </a:extLst>
            </p:cNvPr>
            <p:cNvSpPr/>
            <p:nvPr/>
          </p:nvSpPr>
          <p:spPr>
            <a:xfrm>
              <a:off x="7596101" y="2968072"/>
              <a:ext cx="257833" cy="257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B92EEE-DA63-4AAB-B619-F441A92D063F}"/>
                </a:ext>
              </a:extLst>
            </p:cNvPr>
            <p:cNvSpPr/>
            <p:nvPr/>
          </p:nvSpPr>
          <p:spPr>
            <a:xfrm>
              <a:off x="9893141" y="3552686"/>
              <a:ext cx="257833" cy="257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CC42AF-A5AD-4DA1-BEA6-44E673205BC2}"/>
                </a:ext>
              </a:extLst>
            </p:cNvPr>
            <p:cNvSpPr/>
            <p:nvPr/>
          </p:nvSpPr>
          <p:spPr>
            <a:xfrm>
              <a:off x="9764225" y="2557758"/>
              <a:ext cx="257833" cy="257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336E7CC-8C7D-48BD-96BA-5815090D67F2}"/>
                </a:ext>
              </a:extLst>
            </p:cNvPr>
            <p:cNvSpPr/>
            <p:nvPr/>
          </p:nvSpPr>
          <p:spPr>
            <a:xfrm>
              <a:off x="10127003" y="4647683"/>
              <a:ext cx="257833" cy="257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AC2549E-1DDF-46A7-8D20-2258AB24505B}"/>
                </a:ext>
              </a:extLst>
            </p:cNvPr>
            <p:cNvSpPr/>
            <p:nvPr/>
          </p:nvSpPr>
          <p:spPr>
            <a:xfrm>
              <a:off x="8468418" y="2172936"/>
              <a:ext cx="257833" cy="257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82F0631-C22A-4035-9BD1-BAFE7763A762}"/>
                </a:ext>
              </a:extLst>
            </p:cNvPr>
            <p:cNvSpPr/>
            <p:nvPr/>
          </p:nvSpPr>
          <p:spPr>
            <a:xfrm>
              <a:off x="9604769" y="4152345"/>
              <a:ext cx="257833" cy="2578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A74E5CC-F10C-4C0C-9DA3-AF0086F3B5B7}"/>
                </a:ext>
              </a:extLst>
            </p:cNvPr>
            <p:cNvSpPr/>
            <p:nvPr/>
          </p:nvSpPr>
          <p:spPr>
            <a:xfrm>
              <a:off x="9397050" y="3449858"/>
              <a:ext cx="257833" cy="2578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72430C5-FFA5-4EFC-AD00-D2326BD26CB4}"/>
                </a:ext>
              </a:extLst>
            </p:cNvPr>
            <p:cNvSpPr/>
            <p:nvPr/>
          </p:nvSpPr>
          <p:spPr>
            <a:xfrm>
              <a:off x="10264228" y="3692334"/>
              <a:ext cx="257833" cy="2578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DDE87A-69B1-4F64-BBB0-0269E2607A1E}"/>
                </a:ext>
              </a:extLst>
            </p:cNvPr>
            <p:cNvSpPr/>
            <p:nvPr/>
          </p:nvSpPr>
          <p:spPr>
            <a:xfrm>
              <a:off x="9211816" y="2880320"/>
              <a:ext cx="257833" cy="2578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FE5DE30-0D26-45C6-8CFF-726E4D1BB680}"/>
                </a:ext>
              </a:extLst>
            </p:cNvPr>
            <p:cNvSpPr/>
            <p:nvPr/>
          </p:nvSpPr>
          <p:spPr>
            <a:xfrm>
              <a:off x="10165060" y="3103761"/>
              <a:ext cx="257833" cy="2578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E51DCB4-A4A5-4F49-82D8-7B56C5FABA9D}"/>
                </a:ext>
              </a:extLst>
            </p:cNvPr>
            <p:cNvSpPr/>
            <p:nvPr/>
          </p:nvSpPr>
          <p:spPr>
            <a:xfrm>
              <a:off x="7776931" y="2222948"/>
              <a:ext cx="257833" cy="2578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9E4124D-31CF-484E-8D7F-C19F8518F68C}"/>
                </a:ext>
              </a:extLst>
            </p:cNvPr>
            <p:cNvSpPr/>
            <p:nvPr/>
          </p:nvSpPr>
          <p:spPr>
            <a:xfrm>
              <a:off x="10565635" y="2710239"/>
              <a:ext cx="257833" cy="2578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90185BB-4F3C-4C42-831D-7BB91B019B95}"/>
                </a:ext>
              </a:extLst>
            </p:cNvPr>
            <p:cNvSpPr/>
            <p:nvPr/>
          </p:nvSpPr>
          <p:spPr>
            <a:xfrm>
              <a:off x="8003487" y="3455432"/>
              <a:ext cx="257833" cy="2578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202F9C8-0C93-402B-8B6C-1FC545BC4943}"/>
                </a:ext>
              </a:extLst>
            </p:cNvPr>
            <p:cNvSpPr/>
            <p:nvPr/>
          </p:nvSpPr>
          <p:spPr>
            <a:xfrm>
              <a:off x="9776814" y="3039519"/>
              <a:ext cx="257833" cy="2578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457FDCA-C71B-49FE-801C-935538BEE784}"/>
                </a:ext>
              </a:extLst>
            </p:cNvPr>
            <p:cNvSpPr/>
            <p:nvPr/>
          </p:nvSpPr>
          <p:spPr>
            <a:xfrm>
              <a:off x="8726251" y="4294081"/>
              <a:ext cx="257833" cy="2578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AA5279-A488-4EDE-B6DF-7A80EF4CA340}"/>
                </a:ext>
              </a:extLst>
            </p:cNvPr>
            <p:cNvSpPr/>
            <p:nvPr/>
          </p:nvSpPr>
          <p:spPr>
            <a:xfrm>
              <a:off x="10565635" y="3215738"/>
              <a:ext cx="257833" cy="2578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8F3CF33-0D89-4B65-8713-542EEBF4D999}"/>
                </a:ext>
              </a:extLst>
            </p:cNvPr>
            <p:cNvSpPr/>
            <p:nvPr/>
          </p:nvSpPr>
          <p:spPr>
            <a:xfrm>
              <a:off x="9750139" y="2226580"/>
              <a:ext cx="257833" cy="2578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12B8C16-80E0-48C4-9C27-6F426F018267}"/>
                </a:ext>
              </a:extLst>
            </p:cNvPr>
            <p:cNvSpPr/>
            <p:nvPr/>
          </p:nvSpPr>
          <p:spPr>
            <a:xfrm>
              <a:off x="11227037" y="3039520"/>
              <a:ext cx="257833" cy="2578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58DA8C-6CCE-432F-90EB-AEC22FE59680}"/>
                </a:ext>
              </a:extLst>
            </p:cNvPr>
            <p:cNvSpPr/>
            <p:nvPr/>
          </p:nvSpPr>
          <p:spPr>
            <a:xfrm>
              <a:off x="10507012" y="1746567"/>
              <a:ext cx="257833" cy="2578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D9951DA-4F21-4E5A-8BFE-A43D5ADC66AA}"/>
                </a:ext>
              </a:extLst>
            </p:cNvPr>
            <p:cNvSpPr/>
            <p:nvPr/>
          </p:nvSpPr>
          <p:spPr>
            <a:xfrm>
              <a:off x="11314880" y="2280390"/>
              <a:ext cx="257833" cy="2578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6B7672-613F-40B8-99D0-879CDAF20B4E}"/>
                </a:ext>
              </a:extLst>
            </p:cNvPr>
            <p:cNvSpPr/>
            <p:nvPr/>
          </p:nvSpPr>
          <p:spPr>
            <a:xfrm>
              <a:off x="8468417" y="2824763"/>
              <a:ext cx="257833" cy="25783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69215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F241-4003-4D4D-A261-700FF7EC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feature importance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6613-EA40-42BC-ACCC-1BC89E79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data has “features” (sepal width/length, petal width/length)</a:t>
            </a:r>
          </a:p>
          <a:p>
            <a:r>
              <a:rPr lang="en-GB" dirty="0"/>
              <a:t>Which of these features is most important?</a:t>
            </a:r>
          </a:p>
          <a:p>
            <a:r>
              <a:rPr lang="en-GB" dirty="0"/>
              <a:t>With RFs it is possible to “calculate” relative importance of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1035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8B0-5AED-4E06-B165-DE1E2EF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RF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3BB90-B70B-437F-9AAF-0BE09B7A6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t="22083" r="10235" b="34028"/>
          <a:stretch/>
        </p:blipFill>
        <p:spPr>
          <a:xfrm>
            <a:off x="486862" y="2390776"/>
            <a:ext cx="11370676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4122-A9C6-441C-9D7B-4F53F04C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vs. ML vs. DL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6626B-AA88-4037-A73E-9C02BF561938}"/>
              </a:ext>
            </a:extLst>
          </p:cNvPr>
          <p:cNvSpPr/>
          <p:nvPr/>
        </p:nvSpPr>
        <p:spPr>
          <a:xfrm>
            <a:off x="1133475" y="2190750"/>
            <a:ext cx="9639300" cy="420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D5AD9E-E51F-4494-9879-BA017902AF7C}"/>
              </a:ext>
            </a:extLst>
          </p:cNvPr>
          <p:cNvSpPr/>
          <p:nvPr/>
        </p:nvSpPr>
        <p:spPr>
          <a:xfrm>
            <a:off x="5629275" y="2466974"/>
            <a:ext cx="4829174" cy="364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B5E92-97FA-4FEA-BF67-E6559E88D1D8}"/>
              </a:ext>
            </a:extLst>
          </p:cNvPr>
          <p:cNvSpPr txBox="1"/>
          <p:nvPr/>
        </p:nvSpPr>
        <p:spPr>
          <a:xfrm>
            <a:off x="1419225" y="2362200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latin typeface="+mj-lt"/>
              </a:rPr>
              <a:t>Artificial Intelligence (AI)</a:t>
            </a:r>
            <a:endParaRPr lang="en-NL" sz="2800" b="1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3C8B0-499C-4668-9444-0082B1FFD1AA}"/>
              </a:ext>
            </a:extLst>
          </p:cNvPr>
          <p:cNvSpPr txBox="1"/>
          <p:nvPr/>
        </p:nvSpPr>
        <p:spPr>
          <a:xfrm>
            <a:off x="1628776" y="3268741"/>
            <a:ext cx="283844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Chess computers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Computer games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Robotics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Decision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3ADEE-DA3A-43DD-9AF1-FAD35A115445}"/>
              </a:ext>
            </a:extLst>
          </p:cNvPr>
          <p:cNvSpPr txBox="1"/>
          <p:nvPr/>
        </p:nvSpPr>
        <p:spPr>
          <a:xfrm>
            <a:off x="6143624" y="2623810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+mj-lt"/>
              </a:rPr>
              <a:t>Machine Learning (ML)</a:t>
            </a:r>
            <a:endParaRPr lang="en-NL" sz="2800" b="1" u="sng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57C36-F8F4-415B-BD9C-1156ED62F9CF}"/>
              </a:ext>
            </a:extLst>
          </p:cNvPr>
          <p:cNvSpPr txBox="1"/>
          <p:nvPr/>
        </p:nvSpPr>
        <p:spPr>
          <a:xfrm>
            <a:off x="6329362" y="3268741"/>
            <a:ext cx="3428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  <a:latin typeface="+mj-lt"/>
              </a:rPr>
              <a:t>Random Forests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Support Vector Machines</a:t>
            </a:r>
            <a:endParaRPr lang="en-NL" sz="2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62D96-C704-479F-90DE-0FC4C30D5D06}"/>
              </a:ext>
            </a:extLst>
          </p:cNvPr>
          <p:cNvSpPr/>
          <p:nvPr/>
        </p:nvSpPr>
        <p:spPr>
          <a:xfrm>
            <a:off x="6143625" y="4150458"/>
            <a:ext cx="3886199" cy="1790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4AE25-789F-472E-82C7-2C966CF51388}"/>
              </a:ext>
            </a:extLst>
          </p:cNvPr>
          <p:cNvSpPr txBox="1"/>
          <p:nvPr/>
        </p:nvSpPr>
        <p:spPr>
          <a:xfrm>
            <a:off x="6143624" y="4215079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+mj-lt"/>
              </a:rPr>
              <a:t>Deep Learning (DL)</a:t>
            </a:r>
            <a:endParaRPr lang="en-NL" sz="2800" b="1" u="sng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DDBBE-63D0-4A00-B211-DDD897D52FB3}"/>
              </a:ext>
            </a:extLst>
          </p:cNvPr>
          <p:cNvSpPr txBox="1"/>
          <p:nvPr/>
        </p:nvSpPr>
        <p:spPr>
          <a:xfrm>
            <a:off x="6143624" y="4956004"/>
            <a:ext cx="3886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+mj-lt"/>
              </a:rPr>
              <a:t>Neural Networks with many </a:t>
            </a:r>
          </a:p>
          <a:p>
            <a:pPr algn="ctr"/>
            <a:r>
              <a:rPr lang="en-GB" sz="2000" dirty="0">
                <a:latin typeface="+mj-lt"/>
              </a:rPr>
              <a:t>(up to hundreds) of “layers”</a:t>
            </a:r>
            <a:endParaRPr lang="en-N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92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8B0-5AED-4E06-B165-DE1E2EF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RF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85DF9-8E4F-4D28-BB22-D74F3CB9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56" y="1840860"/>
            <a:ext cx="6202687" cy="46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8B0-5AED-4E06-B165-DE1E2EF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RF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27D4A-0B0D-487F-8079-0D5428577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72" t="28194" r="11250" b="14445"/>
          <a:stretch/>
        </p:blipFill>
        <p:spPr>
          <a:xfrm>
            <a:off x="3733800" y="1901953"/>
            <a:ext cx="4991100" cy="4590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3EA41-6B31-4DF1-8AB1-33F4106D1B80}"/>
              </a:ext>
            </a:extLst>
          </p:cNvPr>
          <p:cNvSpPr txBox="1"/>
          <p:nvPr/>
        </p:nvSpPr>
        <p:spPr>
          <a:xfrm rot="5400000">
            <a:off x="7452340" y="3561347"/>
            <a:ext cx="254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Rouet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-Leduc et al. (2018)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445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9731-7FF6-4E4B-8F95-5D1C481C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RFs only accept “features”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76D3-AD72-495A-8C93-37CA8A28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RFs are not suitable to analyse time series data (seismograms, GPS) or higher-dimensional data (spectrograms, images)</a:t>
            </a:r>
          </a:p>
          <a:p>
            <a:r>
              <a:rPr lang="en-GB" dirty="0"/>
              <a:t>Quality of predictions depends on selected features (“feature engineering”)</a:t>
            </a:r>
          </a:p>
          <a:p>
            <a:r>
              <a:rPr lang="en-GB" dirty="0"/>
              <a:t>Interpretation of certain features not always obvious</a:t>
            </a:r>
          </a:p>
          <a:p>
            <a:pPr lvl="1"/>
            <a:r>
              <a:rPr lang="en-GB" dirty="0"/>
              <a:t>What is the meaning of the kurtosis of the signal squared?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48797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9731-7FF6-4E4B-8F95-5D1C481C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 vs DL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76D3-AD72-495A-8C93-37CA8A28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Random Forests are more interpretable, and are usually easier/faster to train (+ require less data)</a:t>
            </a:r>
          </a:p>
          <a:p>
            <a:r>
              <a:rPr lang="en-GB" dirty="0"/>
              <a:t>DL facilitates a wide range of architectures to handle different types of data, and are more flexible</a:t>
            </a:r>
          </a:p>
          <a:p>
            <a:r>
              <a:rPr lang="en-GB" dirty="0"/>
              <a:t>Pick the right tool for the job!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7963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91A-3B99-4903-ABA7-DCE28E2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Tutorial: Estimating EQ Damage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55CD-4E6D-4B3A-BD2E-11F97D8C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/>
              <a:t>the 2015 </a:t>
            </a:r>
            <a:r>
              <a:rPr lang="en-GB" dirty="0"/>
              <a:t>Gorkha earthquake (M</a:t>
            </a:r>
            <a:r>
              <a:rPr lang="en-GB" baseline="-25000" dirty="0"/>
              <a:t>w</a:t>
            </a:r>
            <a:r>
              <a:rPr lang="en-GB" dirty="0"/>
              <a:t> 7.8) the Nepalese government initiated a large survey of the structural damage across the country</a:t>
            </a:r>
          </a:p>
          <a:p>
            <a:r>
              <a:rPr lang="en-GB" dirty="0"/>
              <a:t>For each building, the damage was classified 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No/little damage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Moderately damaged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Severely damaged</a:t>
            </a:r>
          </a:p>
        </p:txBody>
      </p:sp>
      <p:pic>
        <p:nvPicPr>
          <p:cNvPr id="1026" name="Picture 2" descr="temple">
            <a:extLst>
              <a:ext uri="{FF2B5EF4-FFF2-40B4-BE49-F238E27FC236}">
                <a16:creationId xmlns:a16="http://schemas.microsoft.com/office/drawing/2014/main" id="{F8F8AB89-FB95-4A40-9FD2-7E6311FE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3749806"/>
            <a:ext cx="508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213E94-5DE8-487B-8BF4-157FCBC7FE49}"/>
              </a:ext>
            </a:extLst>
          </p:cNvPr>
          <p:cNvSpPr txBox="1"/>
          <p:nvPr/>
        </p:nvSpPr>
        <p:spPr>
          <a:xfrm rot="16200000">
            <a:off x="5474772" y="5398702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DrivenData.org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7596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91A-3B99-4903-ABA7-DCE28E2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Tutorial: Estimating EQ Damage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55CD-4E6D-4B3A-BD2E-11F97D8C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addition, various socio-economical factors were recorded:</a:t>
            </a:r>
          </a:p>
          <a:p>
            <a:pPr lvl="1"/>
            <a:r>
              <a:rPr lang="en-GB" dirty="0"/>
              <a:t>Building’s surface area, height, number of floors</a:t>
            </a:r>
          </a:p>
          <a:p>
            <a:pPr lvl="1"/>
            <a:r>
              <a:rPr lang="en-GB" dirty="0"/>
              <a:t>Construction materials, foundation type</a:t>
            </a:r>
          </a:p>
          <a:p>
            <a:pPr lvl="1"/>
            <a:r>
              <a:rPr lang="en-GB" dirty="0"/>
              <a:t>Primary use (residential, governmental, educational)</a:t>
            </a:r>
          </a:p>
          <a:p>
            <a:pPr lvl="1"/>
            <a:r>
              <a:rPr lang="en-GB" dirty="0"/>
              <a:t>Number of families</a:t>
            </a:r>
          </a:p>
          <a:p>
            <a:pPr lvl="1"/>
            <a:r>
              <a:rPr lang="en-GB" dirty="0"/>
              <a:t>Etc.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046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91A-3B99-4903-ABA7-DCE28E2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Tutorial: Estimating EQ Damage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55CD-4E6D-4B3A-BD2E-11F97D8C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949"/>
            <a:ext cx="10515600" cy="314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u="sng" dirty="0" err="1"/>
              <a:t>DrivenData</a:t>
            </a:r>
            <a:r>
              <a:rPr lang="en-GB" sz="3600" u="sng" dirty="0"/>
              <a:t> Challenge</a:t>
            </a:r>
            <a:r>
              <a:rPr lang="en-GB" sz="3600" dirty="0"/>
              <a:t>: </a:t>
            </a:r>
          </a:p>
          <a:p>
            <a:pPr marL="0" indent="0">
              <a:buNone/>
            </a:pPr>
            <a:r>
              <a:rPr lang="en-GB" sz="3600" dirty="0"/>
              <a:t>Given the socio-economical factors (= features), predict the damage class of the building (1, 2, 3) </a:t>
            </a:r>
            <a:endParaRPr lang="en-NL" sz="3600" dirty="0"/>
          </a:p>
        </p:txBody>
      </p:sp>
      <p:pic>
        <p:nvPicPr>
          <p:cNvPr id="4098" name="Picture 2" descr="Image result for drivendata logo">
            <a:extLst>
              <a:ext uri="{FF2B5EF4-FFF2-40B4-BE49-F238E27FC236}">
                <a16:creationId xmlns:a16="http://schemas.microsoft.com/office/drawing/2014/main" id="{103E64D0-332A-44B7-A76A-8D55C141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040194"/>
            <a:ext cx="4476750" cy="72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8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9731-7FF6-4E4B-8F95-5D1C481C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difference?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76D3-AD72-495A-8C93-37CA8A28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Neural Networks make decisions based on… well… </a:t>
            </a:r>
            <a:r>
              <a:rPr lang="en-GB" i="1" dirty="0"/>
              <a:t>something</a:t>
            </a:r>
          </a:p>
          <a:p>
            <a:r>
              <a:rPr lang="en-GB" dirty="0"/>
              <a:t>Random Forests (RF) make decisions based on well-defined rules</a:t>
            </a:r>
          </a:p>
          <a:p>
            <a:r>
              <a:rPr lang="en-GB" dirty="0"/>
              <a:t>RFs are easier to interpret, decision process can be visualised</a:t>
            </a:r>
          </a:p>
          <a:p>
            <a:r>
              <a:rPr lang="en-GB" dirty="0"/>
              <a:t>… but RFs require a particular type of input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8785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83D2-5F06-4E93-ADF5-6C95691F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Anderson’s Irises</a:t>
            </a:r>
            <a:endParaRPr lang="en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25870F-FE32-4DB4-878B-D59E9EC2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1" y="2811997"/>
            <a:ext cx="2580234" cy="34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4733C8-09D4-4DD1-A980-CD3625918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8" y="2811997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43214AC-9F99-43A1-9D91-D138D001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6" y="2811996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D5D359-F0B6-419C-9DD9-52C687C30511}"/>
              </a:ext>
            </a:extLst>
          </p:cNvPr>
          <p:cNvSpPr txBox="1"/>
          <p:nvPr/>
        </p:nvSpPr>
        <p:spPr>
          <a:xfrm>
            <a:off x="1434033" y="2008449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latin typeface="+mj-lt"/>
              </a:rPr>
              <a:t>Iris </a:t>
            </a:r>
            <a:r>
              <a:rPr lang="en-GB" sz="2800" i="1" dirty="0" err="1">
                <a:latin typeface="+mj-lt"/>
              </a:rPr>
              <a:t>setosa</a:t>
            </a:r>
            <a:endParaRPr lang="en-NL" sz="2800" i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3B685-A385-4B75-8E50-13178E57A961}"/>
              </a:ext>
            </a:extLst>
          </p:cNvPr>
          <p:cNvSpPr txBox="1"/>
          <p:nvPr/>
        </p:nvSpPr>
        <p:spPr>
          <a:xfrm>
            <a:off x="4757740" y="1971015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latin typeface="+mj-lt"/>
              </a:rPr>
              <a:t>Iris virginica</a:t>
            </a:r>
            <a:endParaRPr lang="en-NL" sz="2800" i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866DE-8AEE-4CF6-8D23-49274641DF4E}"/>
              </a:ext>
            </a:extLst>
          </p:cNvPr>
          <p:cNvSpPr txBox="1"/>
          <p:nvPr/>
        </p:nvSpPr>
        <p:spPr>
          <a:xfrm>
            <a:off x="8081968" y="1971015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latin typeface="+mj-lt"/>
              </a:rPr>
              <a:t>Iris versicolor</a:t>
            </a:r>
            <a:endParaRPr lang="en-NL" sz="2800" i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88BE-06B0-4530-BE24-EB062273F4FF}"/>
              </a:ext>
            </a:extLst>
          </p:cNvPr>
          <p:cNvSpPr txBox="1"/>
          <p:nvPr/>
        </p:nvSpPr>
        <p:spPr>
          <a:xfrm>
            <a:off x="9523959" y="612354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Wikipedia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911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83D2-5F06-4E93-ADF5-6C95691F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Anderson’s Irises</a:t>
            </a:r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F8F719-4C97-4007-8B54-609AAFC5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815" y="1768475"/>
            <a:ext cx="4542409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63B2D-66D7-46F8-BDDA-F2474FA54678}"/>
              </a:ext>
            </a:extLst>
          </p:cNvPr>
          <p:cNvCxnSpPr/>
          <p:nvPr/>
        </p:nvCxnSpPr>
        <p:spPr>
          <a:xfrm>
            <a:off x="1362076" y="2266951"/>
            <a:ext cx="0" cy="3733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A73AD5-D015-406E-A598-B1E036C3ABCF}"/>
              </a:ext>
            </a:extLst>
          </p:cNvPr>
          <p:cNvCxnSpPr>
            <a:cxnSpLocks/>
          </p:cNvCxnSpPr>
          <p:nvPr/>
        </p:nvCxnSpPr>
        <p:spPr>
          <a:xfrm>
            <a:off x="1362076" y="6000751"/>
            <a:ext cx="44862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4D0418-2CF1-4359-8381-7326AD7062DE}"/>
              </a:ext>
            </a:extLst>
          </p:cNvPr>
          <p:cNvSpPr txBox="1"/>
          <p:nvPr/>
        </p:nvSpPr>
        <p:spPr>
          <a:xfrm>
            <a:off x="8010524" y="1311831"/>
            <a:ext cx="3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https://en.wikipedia.org/wiki/Sepal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628E9-3ABE-4B3F-9E08-256565809B87}"/>
              </a:ext>
            </a:extLst>
          </p:cNvPr>
          <p:cNvSpPr txBox="1"/>
          <p:nvPr/>
        </p:nvSpPr>
        <p:spPr>
          <a:xfrm>
            <a:off x="3946404" y="6144281"/>
            <a:ext cx="182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Petal width</a:t>
            </a:r>
            <a:endParaRPr lang="en-NL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66E8B-3CD5-4FB5-8121-EE0395A7E038}"/>
              </a:ext>
            </a:extLst>
          </p:cNvPr>
          <p:cNvSpPr txBox="1"/>
          <p:nvPr/>
        </p:nvSpPr>
        <p:spPr>
          <a:xfrm rot="16200000">
            <a:off x="-5789" y="2949670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Sepal width</a:t>
            </a:r>
            <a:endParaRPr lang="en-NL" sz="2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D38136-4862-4A7A-9C7B-CCA4A50E1F6E}"/>
              </a:ext>
            </a:extLst>
          </p:cNvPr>
          <p:cNvSpPr/>
          <p:nvPr/>
        </p:nvSpPr>
        <p:spPr>
          <a:xfrm>
            <a:off x="1790701" y="4485623"/>
            <a:ext cx="247648" cy="2476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A335B6-DAAB-4B45-88CC-2246D20A56A1}"/>
              </a:ext>
            </a:extLst>
          </p:cNvPr>
          <p:cNvSpPr/>
          <p:nvPr/>
        </p:nvSpPr>
        <p:spPr>
          <a:xfrm>
            <a:off x="1914525" y="3721895"/>
            <a:ext cx="247648" cy="2476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E48698-2AD9-4345-9773-9F1CBC4791A8}"/>
              </a:ext>
            </a:extLst>
          </p:cNvPr>
          <p:cNvSpPr/>
          <p:nvPr/>
        </p:nvSpPr>
        <p:spPr>
          <a:xfrm>
            <a:off x="1619251" y="4074530"/>
            <a:ext cx="247648" cy="2476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3A51A9-378E-4697-808B-2E412235EDFD}"/>
              </a:ext>
            </a:extLst>
          </p:cNvPr>
          <p:cNvSpPr/>
          <p:nvPr/>
        </p:nvSpPr>
        <p:spPr>
          <a:xfrm>
            <a:off x="2429893" y="3305176"/>
            <a:ext cx="247648" cy="2476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3376A5-416A-4C73-B067-C5A337BFCB02}"/>
              </a:ext>
            </a:extLst>
          </p:cNvPr>
          <p:cNvSpPr/>
          <p:nvPr/>
        </p:nvSpPr>
        <p:spPr>
          <a:xfrm>
            <a:off x="1914525" y="2834344"/>
            <a:ext cx="247648" cy="2476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222277-32CF-4627-ABB3-388CEAE04DA3}"/>
              </a:ext>
            </a:extLst>
          </p:cNvPr>
          <p:cNvSpPr/>
          <p:nvPr/>
        </p:nvSpPr>
        <p:spPr>
          <a:xfrm>
            <a:off x="2752385" y="2958168"/>
            <a:ext cx="247648" cy="2476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29D435-D61A-499D-86A2-C99B5F98F417}"/>
              </a:ext>
            </a:extLst>
          </p:cNvPr>
          <p:cNvSpPr/>
          <p:nvPr/>
        </p:nvSpPr>
        <p:spPr>
          <a:xfrm>
            <a:off x="3843848" y="4859388"/>
            <a:ext cx="247648" cy="247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AE9DA4-7BFA-4957-97F1-56CC239212B5}"/>
              </a:ext>
            </a:extLst>
          </p:cNvPr>
          <p:cNvSpPr/>
          <p:nvPr/>
        </p:nvSpPr>
        <p:spPr>
          <a:xfrm>
            <a:off x="3644335" y="4184650"/>
            <a:ext cx="247648" cy="247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702BA9-EBB8-4ABD-8A95-A8B1C5C065CF}"/>
              </a:ext>
            </a:extLst>
          </p:cNvPr>
          <p:cNvSpPr/>
          <p:nvPr/>
        </p:nvSpPr>
        <p:spPr>
          <a:xfrm>
            <a:off x="4477258" y="4417548"/>
            <a:ext cx="247648" cy="247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B54C90-A79C-436C-A74A-8F6EF0E6263A}"/>
              </a:ext>
            </a:extLst>
          </p:cNvPr>
          <p:cNvSpPr/>
          <p:nvPr/>
        </p:nvSpPr>
        <p:spPr>
          <a:xfrm>
            <a:off x="4601082" y="4991652"/>
            <a:ext cx="247648" cy="247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5EDA7F-883B-4680-BA3F-5D5980B6E80C}"/>
              </a:ext>
            </a:extLst>
          </p:cNvPr>
          <p:cNvSpPr/>
          <p:nvPr/>
        </p:nvSpPr>
        <p:spPr>
          <a:xfrm>
            <a:off x="4382007" y="3852224"/>
            <a:ext cx="247648" cy="247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A21BF3-5BA2-4437-9524-6EBFD078476A}"/>
              </a:ext>
            </a:extLst>
          </p:cNvPr>
          <p:cNvSpPr/>
          <p:nvPr/>
        </p:nvSpPr>
        <p:spPr>
          <a:xfrm>
            <a:off x="5083623" y="4137940"/>
            <a:ext cx="247648" cy="247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68B265-F12C-4C9D-841B-D1DF24533A0C}"/>
              </a:ext>
            </a:extLst>
          </p:cNvPr>
          <p:cNvSpPr/>
          <p:nvPr/>
        </p:nvSpPr>
        <p:spPr>
          <a:xfrm>
            <a:off x="4766759" y="3474247"/>
            <a:ext cx="247648" cy="247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6DCE5B-36CA-4661-B29E-BAC6E1934C41}"/>
              </a:ext>
            </a:extLst>
          </p:cNvPr>
          <p:cNvSpPr/>
          <p:nvPr/>
        </p:nvSpPr>
        <p:spPr>
          <a:xfrm>
            <a:off x="4063933" y="3580374"/>
            <a:ext cx="247648" cy="2476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FA5453-F4B3-41BC-804C-3A081AA70619}"/>
              </a:ext>
            </a:extLst>
          </p:cNvPr>
          <p:cNvSpPr/>
          <p:nvPr/>
        </p:nvSpPr>
        <p:spPr>
          <a:xfrm>
            <a:off x="4382007" y="3121613"/>
            <a:ext cx="247648" cy="2476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F38611-4C49-4422-ABB5-2817D9A13A2C}"/>
              </a:ext>
            </a:extLst>
          </p:cNvPr>
          <p:cNvSpPr/>
          <p:nvPr/>
        </p:nvSpPr>
        <p:spPr>
          <a:xfrm>
            <a:off x="4904362" y="3185202"/>
            <a:ext cx="247648" cy="2476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129A86-8EB4-40AC-A3CB-266BC440CDA6}"/>
              </a:ext>
            </a:extLst>
          </p:cNvPr>
          <p:cNvSpPr/>
          <p:nvPr/>
        </p:nvSpPr>
        <p:spPr>
          <a:xfrm>
            <a:off x="4766759" y="3959778"/>
            <a:ext cx="247648" cy="2476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CD94AF-15BB-404E-AA4B-3D78EDDEC712}"/>
              </a:ext>
            </a:extLst>
          </p:cNvPr>
          <p:cNvSpPr/>
          <p:nvPr/>
        </p:nvSpPr>
        <p:spPr>
          <a:xfrm>
            <a:off x="3983476" y="3009693"/>
            <a:ext cx="247648" cy="2476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B68840-61C1-4179-B326-CA8E17422889}"/>
              </a:ext>
            </a:extLst>
          </p:cNvPr>
          <p:cNvSpPr/>
          <p:nvPr/>
        </p:nvSpPr>
        <p:spPr>
          <a:xfrm>
            <a:off x="5402035" y="3790521"/>
            <a:ext cx="247648" cy="2476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9DE72-2657-4A8B-8E6D-E8E0E9434BF7}"/>
              </a:ext>
            </a:extLst>
          </p:cNvPr>
          <p:cNvSpPr/>
          <p:nvPr/>
        </p:nvSpPr>
        <p:spPr>
          <a:xfrm>
            <a:off x="4710452" y="2548641"/>
            <a:ext cx="247648" cy="2476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AEFE9E-35FC-4C53-B1CB-D0C8D9CD748F}"/>
              </a:ext>
            </a:extLst>
          </p:cNvPr>
          <p:cNvSpPr/>
          <p:nvPr/>
        </p:nvSpPr>
        <p:spPr>
          <a:xfrm>
            <a:off x="5486408" y="3061378"/>
            <a:ext cx="247648" cy="2476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E2E8D4-400C-4F45-BCA7-1EC597F9DD11}"/>
              </a:ext>
            </a:extLst>
          </p:cNvPr>
          <p:cNvSpPr/>
          <p:nvPr/>
        </p:nvSpPr>
        <p:spPr>
          <a:xfrm>
            <a:off x="3515994" y="3509912"/>
            <a:ext cx="247648" cy="2476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14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08C241-B30B-411B-9FFD-E8D21BF5A514}"/>
              </a:ext>
            </a:extLst>
          </p:cNvPr>
          <p:cNvGrpSpPr/>
          <p:nvPr/>
        </p:nvGrpSpPr>
        <p:grpSpPr>
          <a:xfrm>
            <a:off x="2486681" y="877300"/>
            <a:ext cx="6647794" cy="5656852"/>
            <a:chOff x="676931" y="2266950"/>
            <a:chExt cx="5171420" cy="44005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563B2D-66D7-46F8-BDDA-F2474FA54678}"/>
                </a:ext>
              </a:extLst>
            </p:cNvPr>
            <p:cNvCxnSpPr/>
            <p:nvPr/>
          </p:nvCxnSpPr>
          <p:spPr>
            <a:xfrm>
              <a:off x="1362076" y="2266951"/>
              <a:ext cx="0" cy="373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73AD5-D015-406E-A598-B1E036C3ABCF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6000751"/>
              <a:ext cx="44862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7628E9-3ABE-4B3F-9E08-256565809B87}"/>
                </a:ext>
              </a:extLst>
            </p:cNvPr>
            <p:cNvSpPr txBox="1"/>
            <p:nvPr/>
          </p:nvSpPr>
          <p:spPr>
            <a:xfrm>
              <a:off x="3946404" y="6144281"/>
              <a:ext cx="1827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Petal width</a:t>
              </a:r>
              <a:endParaRPr lang="en-NL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366E8B-3CD5-4FB5-8121-EE0395A7E038}"/>
                </a:ext>
              </a:extLst>
            </p:cNvPr>
            <p:cNvSpPr txBox="1"/>
            <p:nvPr/>
          </p:nvSpPr>
          <p:spPr>
            <a:xfrm rot="16200000">
              <a:off x="-5789" y="2949670"/>
              <a:ext cx="1888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Sepal width</a:t>
              </a:r>
              <a:endParaRPr lang="en-NL" sz="2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D38136-4862-4A7A-9C7B-CCA4A50E1F6E}"/>
                </a:ext>
              </a:extLst>
            </p:cNvPr>
            <p:cNvSpPr/>
            <p:nvPr/>
          </p:nvSpPr>
          <p:spPr>
            <a:xfrm>
              <a:off x="1790701" y="4485623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335B6-DAAB-4B45-88CC-2246D20A56A1}"/>
                </a:ext>
              </a:extLst>
            </p:cNvPr>
            <p:cNvSpPr/>
            <p:nvPr/>
          </p:nvSpPr>
          <p:spPr>
            <a:xfrm>
              <a:off x="1914525" y="3721895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E48698-2AD9-4345-9773-9F1CBC4791A8}"/>
                </a:ext>
              </a:extLst>
            </p:cNvPr>
            <p:cNvSpPr/>
            <p:nvPr/>
          </p:nvSpPr>
          <p:spPr>
            <a:xfrm>
              <a:off x="1619251" y="4074530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3A51A9-378E-4697-808B-2E412235EDFD}"/>
                </a:ext>
              </a:extLst>
            </p:cNvPr>
            <p:cNvSpPr/>
            <p:nvPr/>
          </p:nvSpPr>
          <p:spPr>
            <a:xfrm>
              <a:off x="2429893" y="3305176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3376A5-416A-4C73-B067-C5A337BFCB02}"/>
                </a:ext>
              </a:extLst>
            </p:cNvPr>
            <p:cNvSpPr/>
            <p:nvPr/>
          </p:nvSpPr>
          <p:spPr>
            <a:xfrm>
              <a:off x="1914525" y="2834344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22277-32CF-4627-ABB3-388CEAE04DA3}"/>
                </a:ext>
              </a:extLst>
            </p:cNvPr>
            <p:cNvSpPr/>
            <p:nvPr/>
          </p:nvSpPr>
          <p:spPr>
            <a:xfrm>
              <a:off x="2752385" y="2958168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9D435-D61A-499D-86A2-C99B5F98F417}"/>
                </a:ext>
              </a:extLst>
            </p:cNvPr>
            <p:cNvSpPr/>
            <p:nvPr/>
          </p:nvSpPr>
          <p:spPr>
            <a:xfrm>
              <a:off x="3843848" y="485938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AE9DA4-7BFA-4957-97F1-56CC239212B5}"/>
                </a:ext>
              </a:extLst>
            </p:cNvPr>
            <p:cNvSpPr/>
            <p:nvPr/>
          </p:nvSpPr>
          <p:spPr>
            <a:xfrm>
              <a:off x="3644335" y="418465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702BA9-EBB8-4ABD-8A95-A8B1C5C065CF}"/>
                </a:ext>
              </a:extLst>
            </p:cNvPr>
            <p:cNvSpPr/>
            <p:nvPr/>
          </p:nvSpPr>
          <p:spPr>
            <a:xfrm>
              <a:off x="4477258" y="441754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54C90-A79C-436C-A74A-8F6EF0E6263A}"/>
                </a:ext>
              </a:extLst>
            </p:cNvPr>
            <p:cNvSpPr/>
            <p:nvPr/>
          </p:nvSpPr>
          <p:spPr>
            <a:xfrm>
              <a:off x="4601082" y="4991652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5EDA7F-883B-4680-BA3F-5D5980B6E80C}"/>
                </a:ext>
              </a:extLst>
            </p:cNvPr>
            <p:cNvSpPr/>
            <p:nvPr/>
          </p:nvSpPr>
          <p:spPr>
            <a:xfrm>
              <a:off x="4382007" y="385222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A21BF3-5BA2-4437-9524-6EBFD078476A}"/>
                </a:ext>
              </a:extLst>
            </p:cNvPr>
            <p:cNvSpPr/>
            <p:nvPr/>
          </p:nvSpPr>
          <p:spPr>
            <a:xfrm>
              <a:off x="5083623" y="413794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68B265-F12C-4C9D-841B-D1DF24533A0C}"/>
                </a:ext>
              </a:extLst>
            </p:cNvPr>
            <p:cNvSpPr/>
            <p:nvPr/>
          </p:nvSpPr>
          <p:spPr>
            <a:xfrm>
              <a:off x="4766759" y="3474247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6DCE5B-36CA-4661-B29E-BAC6E1934C41}"/>
                </a:ext>
              </a:extLst>
            </p:cNvPr>
            <p:cNvSpPr/>
            <p:nvPr/>
          </p:nvSpPr>
          <p:spPr>
            <a:xfrm>
              <a:off x="4063933" y="358037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FA5453-F4B3-41BC-804C-3A081AA70619}"/>
                </a:ext>
              </a:extLst>
            </p:cNvPr>
            <p:cNvSpPr/>
            <p:nvPr/>
          </p:nvSpPr>
          <p:spPr>
            <a:xfrm>
              <a:off x="4382007" y="312161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F38611-4C49-4422-ABB5-2817D9A13A2C}"/>
                </a:ext>
              </a:extLst>
            </p:cNvPr>
            <p:cNvSpPr/>
            <p:nvPr/>
          </p:nvSpPr>
          <p:spPr>
            <a:xfrm>
              <a:off x="4904362" y="318520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29A86-8EB4-40AC-A3CB-266BC440CDA6}"/>
                </a:ext>
              </a:extLst>
            </p:cNvPr>
            <p:cNvSpPr/>
            <p:nvPr/>
          </p:nvSpPr>
          <p:spPr>
            <a:xfrm>
              <a:off x="4766759" y="39597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6CD94AF-15BB-404E-AA4B-3D78EDDEC712}"/>
                </a:ext>
              </a:extLst>
            </p:cNvPr>
            <p:cNvSpPr/>
            <p:nvPr/>
          </p:nvSpPr>
          <p:spPr>
            <a:xfrm>
              <a:off x="3983476" y="300969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B68840-61C1-4179-B326-CA8E17422889}"/>
                </a:ext>
              </a:extLst>
            </p:cNvPr>
            <p:cNvSpPr/>
            <p:nvPr/>
          </p:nvSpPr>
          <p:spPr>
            <a:xfrm>
              <a:off x="5402035" y="379052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49DE72-2657-4A8B-8E6D-E8E0E9434BF7}"/>
                </a:ext>
              </a:extLst>
            </p:cNvPr>
            <p:cNvSpPr/>
            <p:nvPr/>
          </p:nvSpPr>
          <p:spPr>
            <a:xfrm>
              <a:off x="4710452" y="254864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AEFE9E-35FC-4C53-B1CB-D0C8D9CD748F}"/>
                </a:ext>
              </a:extLst>
            </p:cNvPr>
            <p:cNvSpPr/>
            <p:nvPr/>
          </p:nvSpPr>
          <p:spPr>
            <a:xfrm>
              <a:off x="5486408" y="30613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E2E8D4-400C-4F45-BCA7-1EC597F9DD11}"/>
                </a:ext>
              </a:extLst>
            </p:cNvPr>
            <p:cNvSpPr/>
            <p:nvPr/>
          </p:nvSpPr>
          <p:spPr>
            <a:xfrm>
              <a:off x="3515994" y="350991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B589028-D09C-478A-A7DA-F3F2109E7495}"/>
              </a:ext>
            </a:extLst>
          </p:cNvPr>
          <p:cNvSpPr/>
          <p:nvPr/>
        </p:nvSpPr>
        <p:spPr>
          <a:xfrm>
            <a:off x="5057480" y="3245357"/>
            <a:ext cx="367285" cy="367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2D65A9-1243-4FC9-BE81-72AD814617F0}"/>
              </a:ext>
            </a:extLst>
          </p:cNvPr>
          <p:cNvSpPr/>
          <p:nvPr/>
        </p:nvSpPr>
        <p:spPr>
          <a:xfrm>
            <a:off x="6789307" y="2197696"/>
            <a:ext cx="367285" cy="367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29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08C241-B30B-411B-9FFD-E8D21BF5A514}"/>
              </a:ext>
            </a:extLst>
          </p:cNvPr>
          <p:cNvGrpSpPr/>
          <p:nvPr/>
        </p:nvGrpSpPr>
        <p:grpSpPr>
          <a:xfrm>
            <a:off x="2486681" y="877300"/>
            <a:ext cx="6647794" cy="5656852"/>
            <a:chOff x="676931" y="2266950"/>
            <a:chExt cx="5171420" cy="44005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563B2D-66D7-46F8-BDDA-F2474FA54678}"/>
                </a:ext>
              </a:extLst>
            </p:cNvPr>
            <p:cNvCxnSpPr/>
            <p:nvPr/>
          </p:nvCxnSpPr>
          <p:spPr>
            <a:xfrm>
              <a:off x="1362076" y="2266951"/>
              <a:ext cx="0" cy="373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73AD5-D015-406E-A598-B1E036C3ABCF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6000751"/>
              <a:ext cx="44862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7628E9-3ABE-4B3F-9E08-256565809B87}"/>
                </a:ext>
              </a:extLst>
            </p:cNvPr>
            <p:cNvSpPr txBox="1"/>
            <p:nvPr/>
          </p:nvSpPr>
          <p:spPr>
            <a:xfrm>
              <a:off x="3946404" y="6144281"/>
              <a:ext cx="1827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Petal width</a:t>
              </a:r>
              <a:endParaRPr lang="en-NL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366E8B-3CD5-4FB5-8121-EE0395A7E038}"/>
                </a:ext>
              </a:extLst>
            </p:cNvPr>
            <p:cNvSpPr txBox="1"/>
            <p:nvPr/>
          </p:nvSpPr>
          <p:spPr>
            <a:xfrm rot="16200000">
              <a:off x="-5789" y="2949670"/>
              <a:ext cx="1888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Sepal width</a:t>
              </a:r>
              <a:endParaRPr lang="en-NL" sz="2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D38136-4862-4A7A-9C7B-CCA4A50E1F6E}"/>
                </a:ext>
              </a:extLst>
            </p:cNvPr>
            <p:cNvSpPr/>
            <p:nvPr/>
          </p:nvSpPr>
          <p:spPr>
            <a:xfrm>
              <a:off x="1790701" y="4485623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335B6-DAAB-4B45-88CC-2246D20A56A1}"/>
                </a:ext>
              </a:extLst>
            </p:cNvPr>
            <p:cNvSpPr/>
            <p:nvPr/>
          </p:nvSpPr>
          <p:spPr>
            <a:xfrm>
              <a:off x="1914525" y="3721895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E48698-2AD9-4345-9773-9F1CBC4791A8}"/>
                </a:ext>
              </a:extLst>
            </p:cNvPr>
            <p:cNvSpPr/>
            <p:nvPr/>
          </p:nvSpPr>
          <p:spPr>
            <a:xfrm>
              <a:off x="1619251" y="4074530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3A51A9-378E-4697-808B-2E412235EDFD}"/>
                </a:ext>
              </a:extLst>
            </p:cNvPr>
            <p:cNvSpPr/>
            <p:nvPr/>
          </p:nvSpPr>
          <p:spPr>
            <a:xfrm>
              <a:off x="2429893" y="3305176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3376A5-416A-4C73-B067-C5A337BFCB02}"/>
                </a:ext>
              </a:extLst>
            </p:cNvPr>
            <p:cNvSpPr/>
            <p:nvPr/>
          </p:nvSpPr>
          <p:spPr>
            <a:xfrm>
              <a:off x="1914525" y="2834344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22277-32CF-4627-ABB3-388CEAE04DA3}"/>
                </a:ext>
              </a:extLst>
            </p:cNvPr>
            <p:cNvSpPr/>
            <p:nvPr/>
          </p:nvSpPr>
          <p:spPr>
            <a:xfrm>
              <a:off x="2752385" y="2958168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9D435-D61A-499D-86A2-C99B5F98F417}"/>
                </a:ext>
              </a:extLst>
            </p:cNvPr>
            <p:cNvSpPr/>
            <p:nvPr/>
          </p:nvSpPr>
          <p:spPr>
            <a:xfrm>
              <a:off x="3843848" y="485938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AE9DA4-7BFA-4957-97F1-56CC239212B5}"/>
                </a:ext>
              </a:extLst>
            </p:cNvPr>
            <p:cNvSpPr/>
            <p:nvPr/>
          </p:nvSpPr>
          <p:spPr>
            <a:xfrm>
              <a:off x="3644335" y="418465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702BA9-EBB8-4ABD-8A95-A8B1C5C065CF}"/>
                </a:ext>
              </a:extLst>
            </p:cNvPr>
            <p:cNvSpPr/>
            <p:nvPr/>
          </p:nvSpPr>
          <p:spPr>
            <a:xfrm>
              <a:off x="4477258" y="441754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54C90-A79C-436C-A74A-8F6EF0E6263A}"/>
                </a:ext>
              </a:extLst>
            </p:cNvPr>
            <p:cNvSpPr/>
            <p:nvPr/>
          </p:nvSpPr>
          <p:spPr>
            <a:xfrm>
              <a:off x="4601082" y="4991652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5EDA7F-883B-4680-BA3F-5D5980B6E80C}"/>
                </a:ext>
              </a:extLst>
            </p:cNvPr>
            <p:cNvSpPr/>
            <p:nvPr/>
          </p:nvSpPr>
          <p:spPr>
            <a:xfrm>
              <a:off x="4382007" y="385222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A21BF3-5BA2-4437-9524-6EBFD078476A}"/>
                </a:ext>
              </a:extLst>
            </p:cNvPr>
            <p:cNvSpPr/>
            <p:nvPr/>
          </p:nvSpPr>
          <p:spPr>
            <a:xfrm>
              <a:off x="5083623" y="413794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68B265-F12C-4C9D-841B-D1DF24533A0C}"/>
                </a:ext>
              </a:extLst>
            </p:cNvPr>
            <p:cNvSpPr/>
            <p:nvPr/>
          </p:nvSpPr>
          <p:spPr>
            <a:xfrm>
              <a:off x="4766759" y="3474247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6DCE5B-36CA-4661-B29E-BAC6E1934C41}"/>
                </a:ext>
              </a:extLst>
            </p:cNvPr>
            <p:cNvSpPr/>
            <p:nvPr/>
          </p:nvSpPr>
          <p:spPr>
            <a:xfrm>
              <a:off x="4063933" y="358037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FA5453-F4B3-41BC-804C-3A081AA70619}"/>
                </a:ext>
              </a:extLst>
            </p:cNvPr>
            <p:cNvSpPr/>
            <p:nvPr/>
          </p:nvSpPr>
          <p:spPr>
            <a:xfrm>
              <a:off x="4382007" y="312161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F38611-4C49-4422-ABB5-2817D9A13A2C}"/>
                </a:ext>
              </a:extLst>
            </p:cNvPr>
            <p:cNvSpPr/>
            <p:nvPr/>
          </p:nvSpPr>
          <p:spPr>
            <a:xfrm>
              <a:off x="4904362" y="318520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29A86-8EB4-40AC-A3CB-266BC440CDA6}"/>
                </a:ext>
              </a:extLst>
            </p:cNvPr>
            <p:cNvSpPr/>
            <p:nvPr/>
          </p:nvSpPr>
          <p:spPr>
            <a:xfrm>
              <a:off x="4766759" y="39597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6CD94AF-15BB-404E-AA4B-3D78EDDEC712}"/>
                </a:ext>
              </a:extLst>
            </p:cNvPr>
            <p:cNvSpPr/>
            <p:nvPr/>
          </p:nvSpPr>
          <p:spPr>
            <a:xfrm>
              <a:off x="3983476" y="300969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B68840-61C1-4179-B326-CA8E17422889}"/>
                </a:ext>
              </a:extLst>
            </p:cNvPr>
            <p:cNvSpPr/>
            <p:nvPr/>
          </p:nvSpPr>
          <p:spPr>
            <a:xfrm>
              <a:off x="5402035" y="379052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49DE72-2657-4A8B-8E6D-E8E0E9434BF7}"/>
                </a:ext>
              </a:extLst>
            </p:cNvPr>
            <p:cNvSpPr/>
            <p:nvPr/>
          </p:nvSpPr>
          <p:spPr>
            <a:xfrm>
              <a:off x="4710452" y="254864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AEFE9E-35FC-4C53-B1CB-D0C8D9CD748F}"/>
                </a:ext>
              </a:extLst>
            </p:cNvPr>
            <p:cNvSpPr/>
            <p:nvPr/>
          </p:nvSpPr>
          <p:spPr>
            <a:xfrm>
              <a:off x="5486408" y="30613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E2E8D4-400C-4F45-BCA7-1EC597F9DD11}"/>
                </a:ext>
              </a:extLst>
            </p:cNvPr>
            <p:cNvSpPr/>
            <p:nvPr/>
          </p:nvSpPr>
          <p:spPr>
            <a:xfrm>
              <a:off x="3515994" y="350991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7915731-2E95-439E-A983-0F1656BFA7DA}"/>
              </a:ext>
            </a:extLst>
          </p:cNvPr>
          <p:cNvSpPr txBox="1"/>
          <p:nvPr/>
        </p:nvSpPr>
        <p:spPr>
          <a:xfrm>
            <a:off x="479826" y="4209846"/>
            <a:ext cx="234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+mj-lt"/>
              </a:rPr>
              <a:t>Is the petal width &lt; 2 cm?</a:t>
            </a:r>
            <a:endParaRPr lang="en-NL" sz="2800" i="1" dirty="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79FCDA-FAE3-41C6-992B-F2AC1CAE58F2}"/>
              </a:ext>
            </a:extLst>
          </p:cNvPr>
          <p:cNvCxnSpPr/>
          <p:nvPr/>
        </p:nvCxnSpPr>
        <p:spPr>
          <a:xfrm>
            <a:off x="5848350" y="962025"/>
            <a:ext cx="0" cy="453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A2F8F1-8E46-4ED0-9726-9E10F75091AA}"/>
              </a:ext>
            </a:extLst>
          </p:cNvPr>
          <p:cNvSpPr txBox="1"/>
          <p:nvPr/>
        </p:nvSpPr>
        <p:spPr>
          <a:xfrm>
            <a:off x="4289132" y="4738310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Yes</a:t>
            </a:r>
            <a:endParaRPr lang="en-NL" sz="36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3209E-C40B-4431-B614-CDF8E45287B1}"/>
              </a:ext>
            </a:extLst>
          </p:cNvPr>
          <p:cNvSpPr txBox="1"/>
          <p:nvPr/>
        </p:nvSpPr>
        <p:spPr>
          <a:xfrm>
            <a:off x="6619589" y="4737862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</a:t>
            </a:r>
            <a:endParaRPr lang="en-NL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08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08C241-B30B-411B-9FFD-E8D21BF5A514}"/>
              </a:ext>
            </a:extLst>
          </p:cNvPr>
          <p:cNvGrpSpPr/>
          <p:nvPr/>
        </p:nvGrpSpPr>
        <p:grpSpPr>
          <a:xfrm>
            <a:off x="2486681" y="877300"/>
            <a:ext cx="6647794" cy="5656852"/>
            <a:chOff x="676931" y="2266950"/>
            <a:chExt cx="5171420" cy="44005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563B2D-66D7-46F8-BDDA-F2474FA54678}"/>
                </a:ext>
              </a:extLst>
            </p:cNvPr>
            <p:cNvCxnSpPr/>
            <p:nvPr/>
          </p:nvCxnSpPr>
          <p:spPr>
            <a:xfrm>
              <a:off x="1362076" y="2266951"/>
              <a:ext cx="0" cy="373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73AD5-D015-406E-A598-B1E036C3ABCF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6000751"/>
              <a:ext cx="44862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7628E9-3ABE-4B3F-9E08-256565809B87}"/>
                </a:ext>
              </a:extLst>
            </p:cNvPr>
            <p:cNvSpPr txBox="1"/>
            <p:nvPr/>
          </p:nvSpPr>
          <p:spPr>
            <a:xfrm>
              <a:off x="3946404" y="6144281"/>
              <a:ext cx="1827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Petal width</a:t>
              </a:r>
              <a:endParaRPr lang="en-NL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366E8B-3CD5-4FB5-8121-EE0395A7E038}"/>
                </a:ext>
              </a:extLst>
            </p:cNvPr>
            <p:cNvSpPr txBox="1"/>
            <p:nvPr/>
          </p:nvSpPr>
          <p:spPr>
            <a:xfrm rot="16200000">
              <a:off x="-5789" y="2949670"/>
              <a:ext cx="1888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Sepal width</a:t>
              </a:r>
              <a:endParaRPr lang="en-NL" sz="2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D38136-4862-4A7A-9C7B-CCA4A50E1F6E}"/>
                </a:ext>
              </a:extLst>
            </p:cNvPr>
            <p:cNvSpPr/>
            <p:nvPr/>
          </p:nvSpPr>
          <p:spPr>
            <a:xfrm>
              <a:off x="1790701" y="4485623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335B6-DAAB-4B45-88CC-2246D20A56A1}"/>
                </a:ext>
              </a:extLst>
            </p:cNvPr>
            <p:cNvSpPr/>
            <p:nvPr/>
          </p:nvSpPr>
          <p:spPr>
            <a:xfrm>
              <a:off x="1914525" y="3721895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E48698-2AD9-4345-9773-9F1CBC4791A8}"/>
                </a:ext>
              </a:extLst>
            </p:cNvPr>
            <p:cNvSpPr/>
            <p:nvPr/>
          </p:nvSpPr>
          <p:spPr>
            <a:xfrm>
              <a:off x="1619251" y="4074530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3A51A9-378E-4697-808B-2E412235EDFD}"/>
                </a:ext>
              </a:extLst>
            </p:cNvPr>
            <p:cNvSpPr/>
            <p:nvPr/>
          </p:nvSpPr>
          <p:spPr>
            <a:xfrm>
              <a:off x="2429893" y="3305176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3376A5-416A-4C73-B067-C5A337BFCB02}"/>
                </a:ext>
              </a:extLst>
            </p:cNvPr>
            <p:cNvSpPr/>
            <p:nvPr/>
          </p:nvSpPr>
          <p:spPr>
            <a:xfrm>
              <a:off x="1914525" y="2834344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22277-32CF-4627-ABB3-388CEAE04DA3}"/>
                </a:ext>
              </a:extLst>
            </p:cNvPr>
            <p:cNvSpPr/>
            <p:nvPr/>
          </p:nvSpPr>
          <p:spPr>
            <a:xfrm>
              <a:off x="2752385" y="2958168"/>
              <a:ext cx="247648" cy="2476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9D435-D61A-499D-86A2-C99B5F98F417}"/>
                </a:ext>
              </a:extLst>
            </p:cNvPr>
            <p:cNvSpPr/>
            <p:nvPr/>
          </p:nvSpPr>
          <p:spPr>
            <a:xfrm>
              <a:off x="3843848" y="485938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AE9DA4-7BFA-4957-97F1-56CC239212B5}"/>
                </a:ext>
              </a:extLst>
            </p:cNvPr>
            <p:cNvSpPr/>
            <p:nvPr/>
          </p:nvSpPr>
          <p:spPr>
            <a:xfrm>
              <a:off x="3644335" y="418465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702BA9-EBB8-4ABD-8A95-A8B1C5C065CF}"/>
                </a:ext>
              </a:extLst>
            </p:cNvPr>
            <p:cNvSpPr/>
            <p:nvPr/>
          </p:nvSpPr>
          <p:spPr>
            <a:xfrm>
              <a:off x="4477258" y="4417548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54C90-A79C-436C-A74A-8F6EF0E6263A}"/>
                </a:ext>
              </a:extLst>
            </p:cNvPr>
            <p:cNvSpPr/>
            <p:nvPr/>
          </p:nvSpPr>
          <p:spPr>
            <a:xfrm>
              <a:off x="4601082" y="4991652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5EDA7F-883B-4680-BA3F-5D5980B6E80C}"/>
                </a:ext>
              </a:extLst>
            </p:cNvPr>
            <p:cNvSpPr/>
            <p:nvPr/>
          </p:nvSpPr>
          <p:spPr>
            <a:xfrm>
              <a:off x="4382007" y="385222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A21BF3-5BA2-4437-9524-6EBFD078476A}"/>
                </a:ext>
              </a:extLst>
            </p:cNvPr>
            <p:cNvSpPr/>
            <p:nvPr/>
          </p:nvSpPr>
          <p:spPr>
            <a:xfrm>
              <a:off x="5083623" y="4137940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68B265-F12C-4C9D-841B-D1DF24533A0C}"/>
                </a:ext>
              </a:extLst>
            </p:cNvPr>
            <p:cNvSpPr/>
            <p:nvPr/>
          </p:nvSpPr>
          <p:spPr>
            <a:xfrm>
              <a:off x="4766759" y="3474247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6DCE5B-36CA-4661-B29E-BAC6E1934C41}"/>
                </a:ext>
              </a:extLst>
            </p:cNvPr>
            <p:cNvSpPr/>
            <p:nvPr/>
          </p:nvSpPr>
          <p:spPr>
            <a:xfrm>
              <a:off x="4063933" y="3580374"/>
              <a:ext cx="247648" cy="2476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FA5453-F4B3-41BC-804C-3A081AA70619}"/>
                </a:ext>
              </a:extLst>
            </p:cNvPr>
            <p:cNvSpPr/>
            <p:nvPr/>
          </p:nvSpPr>
          <p:spPr>
            <a:xfrm>
              <a:off x="4382007" y="312161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F38611-4C49-4422-ABB5-2817D9A13A2C}"/>
                </a:ext>
              </a:extLst>
            </p:cNvPr>
            <p:cNvSpPr/>
            <p:nvPr/>
          </p:nvSpPr>
          <p:spPr>
            <a:xfrm>
              <a:off x="4904362" y="318520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29A86-8EB4-40AC-A3CB-266BC440CDA6}"/>
                </a:ext>
              </a:extLst>
            </p:cNvPr>
            <p:cNvSpPr/>
            <p:nvPr/>
          </p:nvSpPr>
          <p:spPr>
            <a:xfrm>
              <a:off x="4766759" y="39597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6CD94AF-15BB-404E-AA4B-3D78EDDEC712}"/>
                </a:ext>
              </a:extLst>
            </p:cNvPr>
            <p:cNvSpPr/>
            <p:nvPr/>
          </p:nvSpPr>
          <p:spPr>
            <a:xfrm>
              <a:off x="3983476" y="3009693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B68840-61C1-4179-B326-CA8E17422889}"/>
                </a:ext>
              </a:extLst>
            </p:cNvPr>
            <p:cNvSpPr/>
            <p:nvPr/>
          </p:nvSpPr>
          <p:spPr>
            <a:xfrm>
              <a:off x="5402035" y="379052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49DE72-2657-4A8B-8E6D-E8E0E9434BF7}"/>
                </a:ext>
              </a:extLst>
            </p:cNvPr>
            <p:cNvSpPr/>
            <p:nvPr/>
          </p:nvSpPr>
          <p:spPr>
            <a:xfrm>
              <a:off x="4710452" y="2548641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AEFE9E-35FC-4C53-B1CB-D0C8D9CD748F}"/>
                </a:ext>
              </a:extLst>
            </p:cNvPr>
            <p:cNvSpPr/>
            <p:nvPr/>
          </p:nvSpPr>
          <p:spPr>
            <a:xfrm>
              <a:off x="5486408" y="3061378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E2E8D4-400C-4F45-BCA7-1EC597F9DD11}"/>
                </a:ext>
              </a:extLst>
            </p:cNvPr>
            <p:cNvSpPr/>
            <p:nvPr/>
          </p:nvSpPr>
          <p:spPr>
            <a:xfrm>
              <a:off x="3515994" y="3509912"/>
              <a:ext cx="247648" cy="2476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7915731-2E95-439E-A983-0F1656BFA7DA}"/>
              </a:ext>
            </a:extLst>
          </p:cNvPr>
          <p:cNvSpPr txBox="1"/>
          <p:nvPr/>
        </p:nvSpPr>
        <p:spPr>
          <a:xfrm>
            <a:off x="479826" y="4209846"/>
            <a:ext cx="234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+mj-lt"/>
              </a:rPr>
              <a:t>Is the sepal width &gt; 1 cm?</a:t>
            </a:r>
            <a:endParaRPr lang="en-NL" sz="2800" i="1" dirty="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79FCDA-FAE3-41C6-992B-F2AC1CAE58F2}"/>
              </a:ext>
            </a:extLst>
          </p:cNvPr>
          <p:cNvCxnSpPr/>
          <p:nvPr/>
        </p:nvCxnSpPr>
        <p:spPr>
          <a:xfrm>
            <a:off x="5848350" y="962025"/>
            <a:ext cx="0" cy="453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A2F8F1-8E46-4ED0-9726-9E10F75091AA}"/>
              </a:ext>
            </a:extLst>
          </p:cNvPr>
          <p:cNvSpPr txBox="1"/>
          <p:nvPr/>
        </p:nvSpPr>
        <p:spPr>
          <a:xfrm>
            <a:off x="9038264" y="1224234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Yes</a:t>
            </a:r>
            <a:endParaRPr lang="en-NL" sz="36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3209E-C40B-4431-B614-CDF8E45287B1}"/>
              </a:ext>
            </a:extLst>
          </p:cNvPr>
          <p:cNvSpPr txBox="1"/>
          <p:nvPr/>
        </p:nvSpPr>
        <p:spPr>
          <a:xfrm>
            <a:off x="9164729" y="2981982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</a:t>
            </a:r>
            <a:endParaRPr lang="en-NL" sz="36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DCE30F-9050-4A5E-AD3D-559F90AF2F1B}"/>
              </a:ext>
            </a:extLst>
          </p:cNvPr>
          <p:cNvCxnSpPr>
            <a:cxnSpLocks/>
          </p:cNvCxnSpPr>
          <p:nvPr/>
        </p:nvCxnSpPr>
        <p:spPr>
          <a:xfrm>
            <a:off x="5943600" y="2565690"/>
            <a:ext cx="380047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3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83D2-5F06-4E93-ADF5-6C95691F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6C7675-0BF1-4314-BC4A-82263D932EC1}"/>
              </a:ext>
            </a:extLst>
          </p:cNvPr>
          <p:cNvGrpSpPr/>
          <p:nvPr/>
        </p:nvGrpSpPr>
        <p:grpSpPr>
          <a:xfrm>
            <a:off x="495300" y="1959557"/>
            <a:ext cx="7656031" cy="4012971"/>
            <a:chOff x="1447800" y="1997657"/>
            <a:chExt cx="7656031" cy="401297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6082822-0657-429D-A706-7E7B1868A2ED}"/>
                </a:ext>
              </a:extLst>
            </p:cNvPr>
            <p:cNvSpPr/>
            <p:nvPr/>
          </p:nvSpPr>
          <p:spPr>
            <a:xfrm>
              <a:off x="4975637" y="1997657"/>
              <a:ext cx="479681" cy="479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CCF2AE-E8B4-48B7-BB6A-6BFD38A1FD81}"/>
                </a:ext>
              </a:extLst>
            </p:cNvPr>
            <p:cNvGrpSpPr/>
            <p:nvPr/>
          </p:nvGrpSpPr>
          <p:grpSpPr>
            <a:xfrm>
              <a:off x="1447800" y="2455396"/>
              <a:ext cx="7656031" cy="3555232"/>
              <a:chOff x="1447800" y="2455396"/>
              <a:chExt cx="7656031" cy="35552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36FBA8-725F-4C33-9D99-B4108189E3E0}"/>
                  </a:ext>
                </a:extLst>
              </p:cNvPr>
              <p:cNvSpPr txBox="1"/>
              <p:nvPr/>
            </p:nvSpPr>
            <p:spPr>
              <a:xfrm>
                <a:off x="1447800" y="3171825"/>
                <a:ext cx="23431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+mj-lt"/>
                  </a:rPr>
                  <a:t>Is the petal width &lt; 2 cm?</a:t>
                </a:r>
                <a:endParaRPr lang="en-NL" sz="2800" dirty="0">
                  <a:latin typeface="+mj-lt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C208E-DF0A-45AF-8B1A-511519E8D4F4}"/>
                  </a:ext>
                </a:extLst>
              </p:cNvPr>
              <p:cNvGrpSpPr/>
              <p:nvPr/>
            </p:nvGrpSpPr>
            <p:grpSpPr>
              <a:xfrm>
                <a:off x="3667617" y="2455396"/>
                <a:ext cx="1037733" cy="716429"/>
                <a:chOff x="3667617" y="2455396"/>
                <a:chExt cx="1037733" cy="716429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5A1AC8C0-646A-425D-9D1D-0B23F9FB1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90975" y="2600326"/>
                  <a:ext cx="714375" cy="571499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18D6295-3C53-410B-9D49-3C158483B9A4}"/>
                    </a:ext>
                  </a:extLst>
                </p:cNvPr>
                <p:cNvSpPr txBox="1"/>
                <p:nvPr/>
              </p:nvSpPr>
              <p:spPr>
                <a:xfrm rot="19247260">
                  <a:off x="3667617" y="2455396"/>
                  <a:ext cx="6467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>
                      <a:latin typeface="+mj-lt"/>
                    </a:rPr>
                    <a:t>Yes</a:t>
                  </a:r>
                  <a:endParaRPr lang="en-NL" sz="2800" dirty="0">
                    <a:latin typeface="+mj-lt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1428DA6-1465-4B8C-B33E-5DEACBC843A6}"/>
                  </a:ext>
                </a:extLst>
              </p:cNvPr>
              <p:cNvGrpSpPr/>
              <p:nvPr/>
            </p:nvGrpSpPr>
            <p:grpSpPr>
              <a:xfrm rot="4194074">
                <a:off x="3838536" y="4006402"/>
                <a:ext cx="771890" cy="930768"/>
                <a:chOff x="3990975" y="2600326"/>
                <a:chExt cx="771890" cy="930768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171036E-6A27-4CDD-9DBB-77253F7D0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90975" y="2600326"/>
                  <a:ext cx="714375" cy="571499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BA7E365-617A-49AF-9A1B-80A332D34D73}"/>
                    </a:ext>
                  </a:extLst>
                </p:cNvPr>
                <p:cNvSpPr txBox="1"/>
                <p:nvPr/>
              </p:nvSpPr>
              <p:spPr>
                <a:xfrm rot="19247260">
                  <a:off x="4161418" y="3007874"/>
                  <a:ext cx="6014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>
                      <a:latin typeface="+mj-lt"/>
                    </a:rPr>
                    <a:t>No</a:t>
                  </a:r>
                  <a:endParaRPr lang="en-NL" sz="2800" dirty="0">
                    <a:latin typeface="+mj-lt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1C7AAC-0093-4553-8D64-8F36ED7F6104}"/>
                  </a:ext>
                </a:extLst>
              </p:cNvPr>
              <p:cNvSpPr txBox="1"/>
              <p:nvPr/>
            </p:nvSpPr>
            <p:spPr>
              <a:xfrm>
                <a:off x="4975637" y="4125932"/>
                <a:ext cx="23431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+mj-lt"/>
                  </a:rPr>
                  <a:t>Is the sepal width &gt; 1 cm?</a:t>
                </a:r>
                <a:endParaRPr lang="en-NL" sz="2800" dirty="0">
                  <a:latin typeface="+mj-lt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4B146DB-9C9F-4D0D-A840-D72804068318}"/>
                  </a:ext>
                </a:extLst>
              </p:cNvPr>
              <p:cNvGrpSpPr/>
              <p:nvPr/>
            </p:nvGrpSpPr>
            <p:grpSpPr>
              <a:xfrm>
                <a:off x="7195454" y="3409503"/>
                <a:ext cx="1037733" cy="716429"/>
                <a:chOff x="3667617" y="2455396"/>
                <a:chExt cx="1037733" cy="716429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7D5CB1B8-7E88-4E51-95F1-05D646E5A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90975" y="2600326"/>
                  <a:ext cx="714375" cy="571499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B2FC180-0679-4C42-A5CC-0292E3F32A54}"/>
                    </a:ext>
                  </a:extLst>
                </p:cNvPr>
                <p:cNvSpPr txBox="1"/>
                <p:nvPr/>
              </p:nvSpPr>
              <p:spPr>
                <a:xfrm rot="19247260">
                  <a:off x="3667617" y="2455396"/>
                  <a:ext cx="6467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>
                      <a:latin typeface="+mj-lt"/>
                    </a:rPr>
                    <a:t>Yes</a:t>
                  </a:r>
                  <a:endParaRPr lang="en-NL" sz="2800" dirty="0">
                    <a:latin typeface="+mj-lt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9931E74-D156-4227-8EC1-980EB745A49B}"/>
                  </a:ext>
                </a:extLst>
              </p:cNvPr>
              <p:cNvGrpSpPr/>
              <p:nvPr/>
            </p:nvGrpSpPr>
            <p:grpSpPr>
              <a:xfrm rot="4194074">
                <a:off x="7366373" y="4960509"/>
                <a:ext cx="771890" cy="930768"/>
                <a:chOff x="3990975" y="2600326"/>
                <a:chExt cx="771890" cy="930768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E8699A3-EE14-4734-A7EF-A4D350765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90975" y="2600326"/>
                  <a:ext cx="714375" cy="571499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ACFC84-5A71-47E5-B7A2-3B97BF08D353}"/>
                    </a:ext>
                  </a:extLst>
                </p:cNvPr>
                <p:cNvSpPr txBox="1"/>
                <p:nvPr/>
              </p:nvSpPr>
              <p:spPr>
                <a:xfrm rot="19247260">
                  <a:off x="4161418" y="3007874"/>
                  <a:ext cx="6014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>
                      <a:latin typeface="+mj-lt"/>
                    </a:rPr>
                    <a:t>No</a:t>
                  </a:r>
                  <a:endParaRPr lang="en-NL" sz="2800" dirty="0">
                    <a:latin typeface="+mj-lt"/>
                  </a:endParaRP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F938FA7-677A-43EE-955C-29C31821DF09}"/>
                  </a:ext>
                </a:extLst>
              </p:cNvPr>
              <p:cNvSpPr/>
              <p:nvPr/>
            </p:nvSpPr>
            <p:spPr>
              <a:xfrm>
                <a:off x="8538424" y="2946233"/>
                <a:ext cx="479681" cy="4796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18F03CD-EB34-445A-984E-8C1C54EFBE51}"/>
                  </a:ext>
                </a:extLst>
              </p:cNvPr>
              <p:cNvSpPr/>
              <p:nvPr/>
            </p:nvSpPr>
            <p:spPr>
              <a:xfrm>
                <a:off x="8624150" y="5530947"/>
                <a:ext cx="479681" cy="47968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374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AI vs. ML vs. DL</vt:lpstr>
      <vt:lpstr>What’s the difference? </vt:lpstr>
      <vt:lpstr>Example: Anderson’s Irises</vt:lpstr>
      <vt:lpstr>Example: Anderson’s Irises</vt:lpstr>
      <vt:lpstr>PowerPoint Presentation</vt:lpstr>
      <vt:lpstr>PowerPoint Presentation</vt:lpstr>
      <vt:lpstr>PowerPoint Presentation</vt:lpstr>
      <vt:lpstr>Decision Trees</vt:lpstr>
      <vt:lpstr>PowerPoint Presentation</vt:lpstr>
      <vt:lpstr>PowerPoint Presentation</vt:lpstr>
      <vt:lpstr>Decision Trees</vt:lpstr>
      <vt:lpstr>PowerPoint Presentation</vt:lpstr>
      <vt:lpstr>PowerPoint Presentation</vt:lpstr>
      <vt:lpstr>RF: Democracy of Decision Trees</vt:lpstr>
      <vt:lpstr>Visualise feature importance</vt:lpstr>
      <vt:lpstr>PowerPoint Presentation</vt:lpstr>
      <vt:lpstr>Visualise feature importance</vt:lpstr>
      <vt:lpstr>Application of RF</vt:lpstr>
      <vt:lpstr>Application of RF</vt:lpstr>
      <vt:lpstr>Application of RF</vt:lpstr>
      <vt:lpstr>RFs only accept “features”</vt:lpstr>
      <vt:lpstr>RF vs DL</vt:lpstr>
      <vt:lpstr>Tutorial: Estimating EQ Damage</vt:lpstr>
      <vt:lpstr>Tutorial: Estimating EQ Damage</vt:lpstr>
      <vt:lpstr>Tutorial: Estimating EQ Damage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Martijn van den Ende</dc:creator>
  <cp:lastModifiedBy>Martijn van den Ende</cp:lastModifiedBy>
  <cp:revision>100</cp:revision>
  <dcterms:created xsi:type="dcterms:W3CDTF">2019-08-20T13:08:21Z</dcterms:created>
  <dcterms:modified xsi:type="dcterms:W3CDTF">2019-09-11T06:43:20Z</dcterms:modified>
</cp:coreProperties>
</file>