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185B-860D-4EEC-9524-8A124D22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D814A-ADE5-4E12-8FA0-A9A27CE0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F154-72FD-4835-9C55-F882C6CF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6BA9-B8EA-4AAB-85BC-EF58853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3939B-7C54-4FBF-8CB3-56734C97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39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FDAD-3493-44D9-B3FC-F7EBD6C2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AF050-72A3-4486-B10B-B1EA3041C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1EC1-928A-4A6D-AA8D-94F40AEE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DDB6-ED54-4096-8FD9-1E8237F1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E48A-617A-4083-9D3A-72B0E045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517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994E7-5B49-4687-971A-C5AC7DD31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43E8C-FD41-4202-855A-A4119DD9B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AE88-4003-46F8-8718-3F2CA499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4B4C-EB72-4080-86AC-4CDC8B25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4C4F-E8D8-4082-97D9-E9051705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858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829A-4ED6-4471-8457-0EA4AE9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B32E-A1FB-42B9-A9A5-E7CFB33E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35B3-1AD5-4BCC-B651-04B258FA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232C-7B87-4DCB-9D39-1BE0ECA1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E77A6-8D8F-4A5C-85F2-1332E746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613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DDD9-11F0-4B74-AE99-488F80F7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528CE-EC15-43E8-99B7-C9CA3D33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46F3-B690-48F1-8F31-698EDE45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9A73-B69D-4266-993E-6CB0EBEB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5544-33B8-4C3A-A484-19FB91F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667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AB99-27FC-4D8E-B092-6CD33C26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2875-FA02-4C9A-B5DA-680C492EA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43695-4953-43FE-9EDE-7FB9E9A4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0B324-D372-4AD2-BC01-ADC888A0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FE051-813C-4CA6-80DD-D1A68846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51D1-6E8B-4940-96B4-764BBCC4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018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F7D5-C4D5-4E21-B87A-A01EDB8E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71E4-436B-40AC-AD51-68FC70E95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5EC7-C321-4DCC-AFEF-15B35C54A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F9140-BB42-474B-9FE7-F2436A912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B6067-DA24-41D5-86B7-A93700CCE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7CDA9-0A66-4BDD-85C5-5F40131B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EC685-5DCE-46F3-A2FE-9127DE50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0E5E9-6AA8-423F-B976-F45B5DB9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831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B190-2FFC-4865-BD0D-6626AA04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82214-FA46-456A-AB5E-B91A20E7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03CE7-4689-450B-8B46-EAD9C2AA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69DA5-8574-4D8F-8929-3B37F4F2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68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4E1E2-1339-4724-B583-C01CCA97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09E19-08FC-4911-B500-0EDB08CB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F85AC-D755-432F-B26A-B18477C4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315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267E-21E9-4A2D-BBFD-4301E637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7D05-8D0F-4333-98D5-929FF48E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3D061-601E-4433-9831-ABFF3725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7C82-8031-4922-8AB7-F7AB20DC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9FF79-C72A-4BFB-9800-E8A60C74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422C-47D9-4F6F-A250-EE591A50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21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7249-0DEA-4541-8476-E05DC753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8412C-CEF1-4D23-85C0-092BC2F18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F3C25-4BF1-4DBC-BA7B-46AE99999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4860-8CC7-48DF-AB9C-5FF76468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F04F-338C-4699-8BC7-3C0E049D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6194E-1F0B-416E-ABFC-0586155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431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3C108-8330-47F6-86D5-08AAA420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F09D3-B8B0-47C0-A1F3-9C3B7B63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3922-A7B1-493E-8AF6-8E9D3ABA0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FE35-6C60-443C-87F7-E759ED574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6A2C0-EF1A-43C6-8D8C-74794634B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167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1444462-7433-4A18-B804-F8A1C27E8CD0}"/>
              </a:ext>
            </a:extLst>
          </p:cNvPr>
          <p:cNvGrpSpPr/>
          <p:nvPr/>
        </p:nvGrpSpPr>
        <p:grpSpPr>
          <a:xfrm>
            <a:off x="325924" y="1530379"/>
            <a:ext cx="11658906" cy="3454341"/>
            <a:chOff x="325924" y="1222434"/>
            <a:chExt cx="11658906" cy="34543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4ECCA9-DF29-4B65-A2A0-5F2710658D45}"/>
                </a:ext>
              </a:extLst>
            </p:cNvPr>
            <p:cNvGrpSpPr/>
            <p:nvPr/>
          </p:nvGrpSpPr>
          <p:grpSpPr>
            <a:xfrm>
              <a:off x="4676776" y="2533650"/>
              <a:ext cx="2838450" cy="1543050"/>
              <a:chOff x="3819526" y="2447925"/>
              <a:chExt cx="2838450" cy="154305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4A46387-6CFB-4F76-B78C-AA1726CBA526}"/>
                  </a:ext>
                </a:extLst>
              </p:cNvPr>
              <p:cNvSpPr/>
              <p:nvPr/>
            </p:nvSpPr>
            <p:spPr>
              <a:xfrm>
                <a:off x="3819526" y="2447925"/>
                <a:ext cx="2838450" cy="15430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0FD1240-8BB1-4636-8C29-A320515FF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1842" y="2772686"/>
                <a:ext cx="2233813" cy="893525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5F6F97-2214-4E9D-B56C-FDC2ED906F11}"/>
                </a:ext>
              </a:extLst>
            </p:cNvPr>
            <p:cNvSpPr/>
            <p:nvPr/>
          </p:nvSpPr>
          <p:spPr>
            <a:xfrm>
              <a:off x="2504870" y="2933698"/>
              <a:ext cx="1314450" cy="7429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qdyn.in</a:t>
              </a:r>
              <a:endParaRPr lang="en-NL" sz="1600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911AEE-6933-4B6D-AA1B-A5F82161DF24}"/>
                </a:ext>
              </a:extLst>
            </p:cNvPr>
            <p:cNvSpPr/>
            <p:nvPr/>
          </p:nvSpPr>
          <p:spPr>
            <a:xfrm>
              <a:off x="8372680" y="2652710"/>
              <a:ext cx="1314450" cy="13049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fort.18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fort.19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fort.22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…</a:t>
              </a:r>
              <a:endParaRPr lang="en-NL" sz="1600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6EC06D-371F-43F5-A1DD-53842B2784F3}"/>
                </a:ext>
              </a:extLst>
            </p:cNvPr>
            <p:cNvSpPr/>
            <p:nvPr/>
          </p:nvSpPr>
          <p:spPr>
            <a:xfrm>
              <a:off x="2105024" y="1933574"/>
              <a:ext cx="7981951" cy="274320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68D1D3-E10A-4491-BBA7-49DA5D364EA9}"/>
                </a:ext>
              </a:extLst>
            </p:cNvPr>
            <p:cNvSpPr txBox="1"/>
            <p:nvPr/>
          </p:nvSpPr>
          <p:spPr>
            <a:xfrm>
              <a:off x="3643312" y="1222434"/>
              <a:ext cx="49053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Wrapper: </a:t>
              </a:r>
              <a:r>
                <a:rPr lang="en-GB" sz="2000" dirty="0" err="1">
                  <a:latin typeface="Lucida Console" panose="020B0609040504020204" pitchFamily="49" charset="0"/>
                </a:rPr>
                <a:t>qdyn.m</a:t>
              </a:r>
              <a:r>
                <a:rPr lang="en-GB" sz="2400" dirty="0"/>
                <a:t> / </a:t>
              </a:r>
              <a:r>
                <a:rPr lang="en-GB" sz="2000" dirty="0">
                  <a:latin typeface="Lucida Console" panose="020B0609040504020204" pitchFamily="49" charset="0"/>
                </a:rPr>
                <a:t>pyqdyn.py</a:t>
              </a:r>
              <a:endParaRPr lang="en-NL" sz="2400" dirty="0">
                <a:latin typeface="Lucida Console" panose="020B06090405040202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AF8B3D-52DC-40E6-AECD-88ADD632825F}"/>
                </a:ext>
              </a:extLst>
            </p:cNvPr>
            <p:cNvCxnSpPr/>
            <p:nvPr/>
          </p:nvCxnSpPr>
          <p:spPr>
            <a:xfrm>
              <a:off x="3981450" y="3305172"/>
              <a:ext cx="57626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E2917D-0EC9-4DF9-96BC-C1BBB385A927}"/>
                </a:ext>
              </a:extLst>
            </p:cNvPr>
            <p:cNvCxnSpPr/>
            <p:nvPr/>
          </p:nvCxnSpPr>
          <p:spPr>
            <a:xfrm>
              <a:off x="7665347" y="3305172"/>
              <a:ext cx="57626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800D25-1850-4316-8598-5AB2084AB165}"/>
                </a:ext>
              </a:extLst>
            </p:cNvPr>
            <p:cNvCxnSpPr/>
            <p:nvPr/>
          </p:nvCxnSpPr>
          <p:spPr>
            <a:xfrm>
              <a:off x="1816893" y="3324219"/>
              <a:ext cx="57626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88E0BD-F7A9-448E-A25B-295A1FEE58E3}"/>
                </a:ext>
              </a:extLst>
            </p:cNvPr>
            <p:cNvCxnSpPr/>
            <p:nvPr/>
          </p:nvCxnSpPr>
          <p:spPr>
            <a:xfrm>
              <a:off x="9877425" y="3324219"/>
              <a:ext cx="57626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81A202-8A89-4B3C-8C0A-F85936A34727}"/>
                </a:ext>
              </a:extLst>
            </p:cNvPr>
            <p:cNvSpPr txBox="1"/>
            <p:nvPr/>
          </p:nvSpPr>
          <p:spPr>
            <a:xfrm>
              <a:off x="325924" y="2705007"/>
              <a:ext cx="13408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Simulation parameters, fault properties</a:t>
              </a:r>
              <a:endParaRPr lang="en-N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166A21-A21C-475D-8752-8C3AF2B73F00}"/>
                </a:ext>
              </a:extLst>
            </p:cNvPr>
            <p:cNvSpPr txBox="1"/>
            <p:nvPr/>
          </p:nvSpPr>
          <p:spPr>
            <a:xfrm>
              <a:off x="10643982" y="2982005"/>
              <a:ext cx="1340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Time series,</a:t>
              </a:r>
            </a:p>
            <a:p>
              <a:r>
                <a:rPr lang="en-GB" dirty="0"/>
                <a:t>snapshots</a:t>
              </a:r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B34BD-BCB5-4782-897C-B52B5E8D7697}"/>
                </a:ext>
              </a:extLst>
            </p:cNvPr>
            <p:cNvSpPr txBox="1"/>
            <p:nvPr/>
          </p:nvSpPr>
          <p:spPr>
            <a:xfrm>
              <a:off x="5438773" y="2084120"/>
              <a:ext cx="1314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Fortran</a:t>
              </a:r>
              <a:endParaRPr lang="en-NL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35D5C6-9EC7-4968-81F5-C7167564E4C2}"/>
                </a:ext>
              </a:extLst>
            </p:cNvPr>
            <p:cNvSpPr txBox="1"/>
            <p:nvPr/>
          </p:nvSpPr>
          <p:spPr>
            <a:xfrm>
              <a:off x="2504870" y="2484168"/>
              <a:ext cx="1314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Input</a:t>
              </a:r>
              <a:endParaRPr lang="en-NL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7DEB04-347A-456C-BBD0-3C380C38934C}"/>
                </a:ext>
              </a:extLst>
            </p:cNvPr>
            <p:cNvSpPr txBox="1"/>
            <p:nvPr/>
          </p:nvSpPr>
          <p:spPr>
            <a:xfrm>
              <a:off x="8372676" y="2257346"/>
              <a:ext cx="1314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Output</a:t>
              </a:r>
              <a:endParaRPr lang="en-NL" sz="20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19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248E-C724-481C-9136-36761CDB1F1F}"/>
              </a:ext>
            </a:extLst>
          </p:cNvPr>
          <p:cNvSpPr txBox="1">
            <a:spLocks/>
          </p:cNvSpPr>
          <p:nvPr/>
        </p:nvSpPr>
        <p:spPr>
          <a:xfrm>
            <a:off x="838200" y="2121031"/>
            <a:ext cx="10515600" cy="4437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Open terminal</a:t>
            </a: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Command: 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git clone https://github.com/ydluo/qdyn</a:t>
            </a:r>
            <a:endParaRPr lang="en-GB" sz="3200" dirty="0">
              <a:latin typeface="+mj-lt"/>
            </a:endParaRP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Command: 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cd </a:t>
            </a:r>
            <a:r>
              <a:rPr lang="en-GB" sz="3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qdyn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/</a:t>
            </a:r>
            <a:r>
              <a:rPr lang="en-GB" sz="3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src</a:t>
            </a:r>
            <a:endParaRPr lang="en-GB" sz="3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Command: 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make clean &amp;&amp; make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A75E0C-442E-48C2-89DE-2429563204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entury Gothic" panose="020B0502020202020204" pitchFamily="34" charset="0"/>
              </a:rPr>
              <a:t>Instructions</a:t>
            </a:r>
            <a:endParaRPr lang="en-NL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85617-0E2F-471B-9CD1-AACBEFC9C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42" y="485046"/>
            <a:ext cx="331390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5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jupyter notebook logo">
            <a:extLst>
              <a:ext uri="{FF2B5EF4-FFF2-40B4-BE49-F238E27FC236}">
                <a16:creationId xmlns:a16="http://schemas.microsoft.com/office/drawing/2014/main" id="{49332A69-E1EA-4DE7-A7BD-86BA8DD68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299665"/>
            <a:ext cx="2095500" cy="24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248E-C724-481C-9136-36761CDB1F1F}"/>
              </a:ext>
            </a:extLst>
          </p:cNvPr>
          <p:cNvSpPr txBox="1">
            <a:spLocks/>
          </p:cNvSpPr>
          <p:nvPr/>
        </p:nvSpPr>
        <p:spPr>
          <a:xfrm>
            <a:off x="838200" y="2121031"/>
            <a:ext cx="10515600" cy="4437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Open terminal</a:t>
            </a: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Command: </a:t>
            </a:r>
            <a:r>
              <a:rPr lang="en-GB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git clone https://github.com/martijnende/ICTP_EQ_tutorials</a:t>
            </a:r>
            <a:endParaRPr lang="en-GB" sz="3200" dirty="0"/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Command: 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cd </a:t>
            </a:r>
            <a:r>
              <a:rPr lang="en-GB" sz="3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ICTP_EQ_tutorials</a:t>
            </a:r>
            <a:endParaRPr lang="en-GB" sz="3200" dirty="0">
              <a:latin typeface="+mj-lt"/>
            </a:endParaRP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Command: </a:t>
            </a:r>
            <a:r>
              <a:rPr lang="en-GB" sz="3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conda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 activate ICTP_EQ</a:t>
            </a: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Command: </a:t>
            </a:r>
            <a:r>
              <a:rPr lang="en-GB" sz="3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jupyter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 notebook</a:t>
            </a: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Browser should open a new tab with notebooks</a:t>
            </a:r>
            <a:endParaRPr lang="en-NL" sz="320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A75E0C-442E-48C2-89DE-2429563204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entury Gothic" panose="020B0502020202020204" pitchFamily="34" charset="0"/>
              </a:rPr>
              <a:t>Instructions</a:t>
            </a:r>
            <a:endParaRPr lang="en-N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Lucida Console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Martijn van den Ende</dc:creator>
  <cp:lastModifiedBy>Martijn van den Ende</cp:lastModifiedBy>
  <cp:revision>11</cp:revision>
  <dcterms:created xsi:type="dcterms:W3CDTF">2019-08-28T06:05:39Z</dcterms:created>
  <dcterms:modified xsi:type="dcterms:W3CDTF">2019-09-11T06:30:02Z</dcterms:modified>
</cp:coreProperties>
</file>