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53F5F-D761-4C83-BB5B-FA30F1710487}" v="2134" dt="2023-01-10T11:42:0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Clement Frederiksen" userId="084736a1-6aad-4c7e-a962-491a8ba6a10d" providerId="ADAL" clId="{55E53F5F-D761-4C83-BB5B-FA30F1710487}"/>
    <pc:docChg chg="undo custSel addSld delSld modSld">
      <pc:chgData name="Mathias Clement Frederiksen" userId="084736a1-6aad-4c7e-a962-491a8ba6a10d" providerId="ADAL" clId="{55E53F5F-D761-4C83-BB5B-FA30F1710487}" dt="2023-01-10T11:42:02.095" v="2987" actId="20577"/>
      <pc:docMkLst>
        <pc:docMk/>
      </pc:docMkLst>
      <pc:sldChg chg="addSp delSp modSp mod">
        <pc:chgData name="Mathias Clement Frederiksen" userId="084736a1-6aad-4c7e-a962-491a8ba6a10d" providerId="ADAL" clId="{55E53F5F-D761-4C83-BB5B-FA30F1710487}" dt="2023-01-10T10:25:03.678" v="2893" actId="1076"/>
        <pc:sldMkLst>
          <pc:docMk/>
          <pc:sldMk cId="2935124346" sldId="256"/>
        </pc:sldMkLst>
        <pc:spChg chg="add del mod">
          <ac:chgData name="Mathias Clement Frederiksen" userId="084736a1-6aad-4c7e-a962-491a8ba6a10d" providerId="ADAL" clId="{55E53F5F-D761-4C83-BB5B-FA30F1710487}" dt="2023-01-02T10:14:28.864" v="1057" actId="767"/>
          <ac:spMkLst>
            <pc:docMk/>
            <pc:sldMk cId="2935124346" sldId="256"/>
            <ac:spMk id="4" creationId="{F0C01FF8-362F-4D95-B892-77AA639DE5BE}"/>
          </ac:spMkLst>
        </pc:spChg>
        <pc:picChg chg="add mod">
          <ac:chgData name="Mathias Clement Frederiksen" userId="084736a1-6aad-4c7e-a962-491a8ba6a10d" providerId="ADAL" clId="{55E53F5F-D761-4C83-BB5B-FA30F1710487}" dt="2023-01-10T10:25:03.678" v="2893" actId="1076"/>
          <ac:picMkLst>
            <pc:docMk/>
            <pc:sldMk cId="2935124346" sldId="256"/>
            <ac:picMk id="5" creationId="{A32BAA44-3D05-49B3-BD59-48F2804CDFEF}"/>
          </ac:picMkLst>
        </pc:picChg>
      </pc:sldChg>
      <pc:sldChg chg="addSp delSp modSp mod">
        <pc:chgData name="Mathias Clement Frederiksen" userId="084736a1-6aad-4c7e-a962-491a8ba6a10d" providerId="ADAL" clId="{55E53F5F-D761-4C83-BB5B-FA30F1710487}" dt="2023-01-09T08:54:03.770" v="2889"/>
        <pc:sldMkLst>
          <pc:docMk/>
          <pc:sldMk cId="1891085742" sldId="257"/>
        </pc:sldMkLst>
        <pc:spChg chg="del mod">
          <ac:chgData name="Mathias Clement Frederiksen" userId="084736a1-6aad-4c7e-a962-491a8ba6a10d" providerId="ADAL" clId="{55E53F5F-D761-4C83-BB5B-FA30F1710487}" dt="2023-01-09T08:37:33.305" v="2599" actId="478"/>
          <ac:spMkLst>
            <pc:docMk/>
            <pc:sldMk cId="1891085742" sldId="257"/>
            <ac:spMk id="2" creationId="{6239FEF6-040B-45DA-AD44-B6192D325F3E}"/>
          </ac:spMkLst>
        </pc:spChg>
        <pc:spChg chg="mod">
          <ac:chgData name="Mathias Clement Frederiksen" userId="084736a1-6aad-4c7e-a962-491a8ba6a10d" providerId="ADAL" clId="{55E53F5F-D761-4C83-BB5B-FA30F1710487}" dt="2023-01-09T08:36:00.679" v="2574" actId="1076"/>
          <ac:spMkLst>
            <pc:docMk/>
            <pc:sldMk cId="1891085742" sldId="257"/>
            <ac:spMk id="3" creationId="{9842AA76-3CDC-4119-9D0D-3EABCEEC309D}"/>
          </ac:spMkLst>
        </pc:spChg>
        <pc:spChg chg="add mod">
          <ac:chgData name="Mathias Clement Frederiksen" userId="084736a1-6aad-4c7e-a962-491a8ba6a10d" providerId="ADAL" clId="{55E53F5F-D761-4C83-BB5B-FA30F1710487}" dt="2023-01-09T08:54:03.770" v="2889"/>
          <ac:spMkLst>
            <pc:docMk/>
            <pc:sldMk cId="1891085742" sldId="257"/>
            <ac:spMk id="4" creationId="{3A70F1AF-60B6-4E9D-AE36-299C66B01B92}"/>
          </ac:spMkLst>
        </pc:spChg>
        <pc:spChg chg="add del mod">
          <ac:chgData name="Mathias Clement Frederiksen" userId="084736a1-6aad-4c7e-a962-491a8ba6a10d" providerId="ADAL" clId="{55E53F5F-D761-4C83-BB5B-FA30F1710487}" dt="2023-01-09T08:37:35.620" v="2600" actId="478"/>
          <ac:spMkLst>
            <pc:docMk/>
            <pc:sldMk cId="1891085742" sldId="257"/>
            <ac:spMk id="6" creationId="{87610CAA-4E24-4F76-8604-67E6210A67B1}"/>
          </ac:spMkLst>
        </pc:spChg>
      </pc:sldChg>
      <pc:sldChg chg="delSp modSp del mod">
        <pc:chgData name="Mathias Clement Frederiksen" userId="084736a1-6aad-4c7e-a962-491a8ba6a10d" providerId="ADAL" clId="{55E53F5F-D761-4C83-BB5B-FA30F1710487}" dt="2023-01-08T08:34:21.879" v="1294" actId="2696"/>
        <pc:sldMkLst>
          <pc:docMk/>
          <pc:sldMk cId="285391285" sldId="258"/>
        </pc:sldMkLst>
        <pc:spChg chg="del">
          <ac:chgData name="Mathias Clement Frederiksen" userId="084736a1-6aad-4c7e-a962-491a8ba6a10d" providerId="ADAL" clId="{55E53F5F-D761-4C83-BB5B-FA30F1710487}" dt="2023-01-02T10:15:10.732" v="1068" actId="478"/>
          <ac:spMkLst>
            <pc:docMk/>
            <pc:sldMk cId="285391285" sldId="258"/>
            <ac:spMk id="2" creationId="{7FEF6A72-E91F-4417-A981-576D1F55E09D}"/>
          </ac:spMkLst>
        </pc:spChg>
        <pc:spChg chg="mod">
          <ac:chgData name="Mathias Clement Frederiksen" userId="084736a1-6aad-4c7e-a962-491a8ba6a10d" providerId="ADAL" clId="{55E53F5F-D761-4C83-BB5B-FA30F1710487}" dt="2023-01-08T08:31:49.655" v="1238" actId="21"/>
          <ac:spMkLst>
            <pc:docMk/>
            <pc:sldMk cId="285391285" sldId="258"/>
            <ac:spMk id="3" creationId="{CFE044F4-595C-4FFF-BC9F-00496A051ADC}"/>
          </ac:spMkLst>
        </pc:spChg>
      </pc:sldChg>
      <pc:sldChg chg="modSp new del mod">
        <pc:chgData name="Mathias Clement Frederiksen" userId="084736a1-6aad-4c7e-a962-491a8ba6a10d" providerId="ADAL" clId="{55E53F5F-D761-4C83-BB5B-FA30F1710487}" dt="2023-01-08T12:59:50.394" v="1297" actId="2696"/>
        <pc:sldMkLst>
          <pc:docMk/>
          <pc:sldMk cId="1369598487" sldId="259"/>
        </pc:sldMkLst>
        <pc:spChg chg="mod">
          <ac:chgData name="Mathias Clement Frederiksen" userId="084736a1-6aad-4c7e-a962-491a8ba6a10d" providerId="ADAL" clId="{55E53F5F-D761-4C83-BB5B-FA30F1710487}" dt="2023-01-02T10:19:31.577" v="1110" actId="20577"/>
          <ac:spMkLst>
            <pc:docMk/>
            <pc:sldMk cId="1369598487" sldId="259"/>
            <ac:spMk id="2" creationId="{8599B3D9-8E91-424A-A9F0-E9536D6B3619}"/>
          </ac:spMkLst>
        </pc:spChg>
      </pc:sldChg>
      <pc:sldChg chg="new del">
        <pc:chgData name="Mathias Clement Frederiksen" userId="084736a1-6aad-4c7e-a962-491a8ba6a10d" providerId="ADAL" clId="{55E53F5F-D761-4C83-BB5B-FA30F1710487}" dt="2023-01-02T10:05:48.729" v="881" actId="2696"/>
        <pc:sldMkLst>
          <pc:docMk/>
          <pc:sldMk cId="2632682439" sldId="259"/>
        </pc:sldMkLst>
      </pc:sldChg>
      <pc:sldChg chg="delSp modSp new mod">
        <pc:chgData name="Mathias Clement Frederiksen" userId="084736a1-6aad-4c7e-a962-491a8ba6a10d" providerId="ADAL" clId="{55E53F5F-D761-4C83-BB5B-FA30F1710487}" dt="2023-01-10T11:42:02.095" v="2987" actId="20577"/>
        <pc:sldMkLst>
          <pc:docMk/>
          <pc:sldMk cId="2098844360" sldId="260"/>
        </pc:sldMkLst>
        <pc:spChg chg="del mod">
          <ac:chgData name="Mathias Clement Frederiksen" userId="084736a1-6aad-4c7e-a962-491a8ba6a10d" providerId="ADAL" clId="{55E53F5F-D761-4C83-BB5B-FA30F1710487}" dt="2023-01-08T13:20:35.510" v="1587" actId="478"/>
          <ac:spMkLst>
            <pc:docMk/>
            <pc:sldMk cId="2098844360" sldId="260"/>
            <ac:spMk id="2" creationId="{649346D8-534C-4F62-9DB5-596A70EAD74B}"/>
          </ac:spMkLst>
        </pc:spChg>
        <pc:spChg chg="mod">
          <ac:chgData name="Mathias Clement Frederiksen" userId="084736a1-6aad-4c7e-a962-491a8ba6a10d" providerId="ADAL" clId="{55E53F5F-D761-4C83-BB5B-FA30F1710487}" dt="2023-01-10T11:42:02.095" v="2987" actId="20577"/>
          <ac:spMkLst>
            <pc:docMk/>
            <pc:sldMk cId="2098844360" sldId="260"/>
            <ac:spMk id="3" creationId="{65ED4102-2C2C-4B4A-8C86-EC78EFBD65FF}"/>
          </ac:spMkLst>
        </pc:spChg>
        <pc:picChg chg="del mod ord">
          <ac:chgData name="Mathias Clement Frederiksen" userId="084736a1-6aad-4c7e-a962-491a8ba6a10d" providerId="ADAL" clId="{55E53F5F-D761-4C83-BB5B-FA30F1710487}" dt="2023-01-10T10:48:52.942" v="2908" actId="478"/>
          <ac:picMkLst>
            <pc:docMk/>
            <pc:sldMk cId="2098844360" sldId="260"/>
            <ac:picMk id="2" creationId="{C4CB5095-B731-55CF-C1B7-FB522E255880}"/>
          </ac:picMkLst>
        </pc:picChg>
      </pc:sldChg>
    </pc:docChg>
  </pc:docChgLst>
  <pc:docChgLst>
    <pc:chgData name="Christian Møller Jensen" userId="S::cmje21@student.aau.dk::f470aafb-b8bd-4e75-a9aa-1a4fdf9814f4" providerId="AD" clId="Web-{E598BD7B-D72D-4E0B-9EEF-9F40673CB43D}"/>
    <pc:docChg chg="modSld">
      <pc:chgData name="Christian Møller Jensen" userId="S::cmje21@student.aau.dk::f470aafb-b8bd-4e75-a9aa-1a4fdf9814f4" providerId="AD" clId="Web-{E598BD7B-D72D-4E0B-9EEF-9F40673CB43D}" dt="2023-01-08T13:48:19.717" v="21" actId="1076"/>
      <pc:docMkLst>
        <pc:docMk/>
      </pc:docMkLst>
      <pc:sldChg chg="addSp modSp">
        <pc:chgData name="Christian Møller Jensen" userId="S::cmje21@student.aau.dk::f470aafb-b8bd-4e75-a9aa-1a4fdf9814f4" providerId="AD" clId="Web-{E598BD7B-D72D-4E0B-9EEF-9F40673CB43D}" dt="2023-01-08T13:48:19.717" v="21" actId="1076"/>
        <pc:sldMkLst>
          <pc:docMk/>
          <pc:sldMk cId="2098844360" sldId="260"/>
        </pc:sldMkLst>
        <pc:spChg chg="mod">
          <ac:chgData name="Christian Møller Jensen" userId="S::cmje21@student.aau.dk::f470aafb-b8bd-4e75-a9aa-1a4fdf9814f4" providerId="AD" clId="Web-{E598BD7B-D72D-4E0B-9EEF-9F40673CB43D}" dt="2023-01-08T13:14:50.947" v="11" actId="20577"/>
          <ac:spMkLst>
            <pc:docMk/>
            <pc:sldMk cId="2098844360" sldId="260"/>
            <ac:spMk id="2" creationId="{649346D8-534C-4F62-9DB5-596A70EAD74B}"/>
          </ac:spMkLst>
        </pc:spChg>
        <pc:picChg chg="add mod">
          <ac:chgData name="Christian Møller Jensen" userId="S::cmje21@student.aau.dk::f470aafb-b8bd-4e75-a9aa-1a4fdf9814f4" providerId="AD" clId="Web-{E598BD7B-D72D-4E0B-9EEF-9F40673CB43D}" dt="2023-01-08T13:48:19.717" v="21" actId="1076"/>
          <ac:picMkLst>
            <pc:docMk/>
            <pc:sldMk cId="2098844360" sldId="260"/>
            <ac:picMk id="2" creationId="{C4CB5095-B731-55CF-C1B7-FB522E255880}"/>
          </ac:picMkLst>
        </pc:picChg>
      </pc:sldChg>
    </pc:docChg>
  </pc:docChgLst>
  <pc:docChgLst>
    <pc:chgData name="Christian Møller Jensen" userId="S::cmje21@student.aau.dk::f470aafb-b8bd-4e75-a9aa-1a4fdf9814f4" providerId="AD" clId="Web-{B1B0FEA0-5185-4ACB-9883-1BDEEE8F02C6}"/>
    <pc:docChg chg="modSld">
      <pc:chgData name="Christian Møller Jensen" userId="S::cmje21@student.aau.dk::f470aafb-b8bd-4e75-a9aa-1a4fdf9814f4" providerId="AD" clId="Web-{B1B0FEA0-5185-4ACB-9883-1BDEEE8F02C6}" dt="2023-01-08T13:14:11.002" v="0" actId="1076"/>
      <pc:docMkLst>
        <pc:docMk/>
      </pc:docMkLst>
      <pc:sldChg chg="modSp">
        <pc:chgData name="Christian Møller Jensen" userId="S::cmje21@student.aau.dk::f470aafb-b8bd-4e75-a9aa-1a4fdf9814f4" providerId="AD" clId="Web-{B1B0FEA0-5185-4ACB-9883-1BDEEE8F02C6}" dt="2023-01-08T13:14:11.002" v="0" actId="1076"/>
        <pc:sldMkLst>
          <pc:docMk/>
          <pc:sldMk cId="2098844360" sldId="260"/>
        </pc:sldMkLst>
        <pc:spChg chg="mod">
          <ac:chgData name="Christian Møller Jensen" userId="S::cmje21@student.aau.dk::f470aafb-b8bd-4e75-a9aa-1a4fdf9814f4" providerId="AD" clId="Web-{B1B0FEA0-5185-4ACB-9883-1BDEEE8F02C6}" dt="2023-01-08T13:14:11.002" v="0" actId="1076"/>
          <ac:spMkLst>
            <pc:docMk/>
            <pc:sldMk cId="2098844360" sldId="260"/>
            <ac:spMk id="3" creationId="{65ED4102-2C2C-4B4A-8C86-EC78EFBD65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8803-4571-4C29-89C8-0BD5B3B8F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F19F7-69BA-468A-A09A-0DCA3717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6C9C-52D5-4271-949C-EEB3FDF1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FD65-5A3C-444F-B131-98A2EE78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B620-0895-43C6-B49E-5707B326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7E20-A6EE-4BDA-BC60-80882321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034DB-7DF6-4C80-A4F6-8B2131196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86B4-5225-4899-96C0-607E7E39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B8A8-910C-4106-8DE0-DED4FE53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5E19E-BF03-4A96-A06F-E8FD15A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31DB3-C07A-4D18-8EE9-651585303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8B62D-892B-40E3-8854-B692D5ED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9EFE-0F69-468A-9768-310E33A7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C169-8426-4A96-8AB7-60F37179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22AD-2125-48D7-825F-99425883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A74-0CB9-4D46-B3B6-56C51ADC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3AD8-A3AF-441E-B3BF-FCF78CB1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D400-4E01-48BA-A088-383045A2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10EA-FF53-4C09-98F5-C518D1B2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E2B-8135-43D4-873D-EAFCCF41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B9A-4A67-4E9C-800E-C9E43291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A6BA3-8461-465F-96A7-9B8C4B1F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B5F6-91AB-4215-9DC5-A46B0889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1FF-B27D-47C5-A245-00648381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5864-08AC-414D-A704-D0E343ED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3B11-7092-4709-9199-AD44B6F9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7BC4-57D2-47EB-92EE-442B33F49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8A608-5D8C-45AE-B297-F3266C5C2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21C3-9CE0-4A55-9BD5-15F28E8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05CC-7D6A-48F6-A507-04E455F5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ADAF8-269B-4E2F-A342-7B012ABF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F49F-6429-43BB-866B-5CAC2D6B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B3AD-2E57-4ECC-B2B9-3BF40056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4E7A-A2F8-4B80-8750-90D81FF6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309B-18BD-48AA-A895-0FFDB33DF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BA46F-1C69-440B-B6A3-D8281EB12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0FD08-C4FD-4A1E-97F3-7223364C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F0AE1-A399-4B06-9033-09D04961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D4277-FCC1-4869-923A-8FE9908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26C6-B6A0-465A-B41D-24843A91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F223-D3F3-4D00-A0EE-CFFA0B4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5F8CD-A917-40A6-AAC6-FCADFFB9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D1BE6-48ED-40E5-A14C-C8B1DE64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4E8A6-83CB-483C-95C7-13D20EBD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D2C21-18EB-4F74-AE2E-1A58238A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291D-19BE-4568-A184-CF0CECDD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604D-86A4-4BAC-86A2-DE20C472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EB6A-DDF7-440A-B50E-0E11F7C2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569C-4E29-450E-B8F0-45A8FBBA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3A1E-2D47-4612-8B1C-226688C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C8074-61C4-4416-AEF1-9672D13E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72A0-7A76-467E-9068-5FC223DA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A16-F119-443D-9C38-5AE34928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DCC6C-3227-4DF3-BF9E-1DB770C1C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7258-2B65-4608-9B3D-8C0FF435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7774-23A7-4AC0-B29F-01519AA5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C0125-FEC7-4359-A55C-3334AC37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E08C-A0BB-45A9-ACBE-54DCC250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93416-C6E0-43CD-8808-CA8FA315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E1A6-18BE-410B-8AFF-DB5966A9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25CF-625A-45D6-98A2-9B947F4F5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6152-FC1B-4E74-86D1-B35A7CEDFB8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52D9-E73A-4D5C-B3DF-F7EA23E5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F8DB-EAB5-4739-A104-7EB15B3A8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C3EC-AC3E-4305-8A70-F189DC081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A335-6334-4AAA-9630-F56E7B2EF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Stabilization via Backstepping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002FF-9E67-4D87-9E7F-AF1EDF724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With VDP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BAA44-3D05-49B3-BD59-48F2804C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6" y="4541251"/>
            <a:ext cx="10862894" cy="7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D4102-2C2C-4B4A-8C86-EC78EFBD6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6953"/>
                <a:ext cx="10452234" cy="634297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1800" b="0" i="1">
                    <a:latin typeface="+mj-lt"/>
                  </a:rPr>
                  <a:t>Goal: Design state feedback control to stabilize origin!</a:t>
                </a:r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b="0"/>
              </a:p>
              <a:p>
                <a:r>
                  <a:rPr lang="en-US" sz="1800"/>
                  <a:t>States and input</a:t>
                </a:r>
              </a:p>
              <a:p>
                <a:pPr marL="0" indent="0">
                  <a:buNone/>
                </a:pPr>
                <a:r>
                  <a:rPr lang="en-US" sz="1800"/>
                  <a:t>Choose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to stabilize Lyapunov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Change of variable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New system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>
                    <a:latin typeface="Calibri (Body)"/>
                  </a:rPr>
                  <a:t>New Lyapunov function on new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𝜕𝜂</m:t>
                          </m:r>
                        </m:den>
                      </m:f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𝜕𝜂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𝑢𝑧</m:t>
                      </m:r>
                    </m:oMath>
                  </m:oMathPara>
                </a14:m>
                <a:endParaRPr lang="en-US" sz="1800">
                  <a:latin typeface="Calibri (Body)"/>
                </a:endParaRPr>
              </a:p>
              <a:p>
                <a:pPr marL="0" indent="0">
                  <a:buNone/>
                </a:pPr>
                <a:r>
                  <a:rPr lang="en-US" sz="1800">
                    <a:latin typeface="Calibri (Body)"/>
                  </a:rPr>
                  <a:t>Stabilizing control law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𝜕𝜂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𝜕𝜂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𝑘𝑧</m:t>
                          </m:r>
                        </m:e>
                      </m:d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>
                    <a:latin typeface="Cambria Math" panose="02040503050406030204" pitchFamily="18" charset="0"/>
                  </a:rPr>
                  <a:t>VDP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br>
                  <a:rPr lang="en-US" sz="1800" i="1">
                    <a:latin typeface="Cambria Math" panose="02040503050406030204" pitchFamily="18" charset="0"/>
                  </a:rPr>
                </a:b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D4102-2C2C-4B4A-8C86-EC78EFBD6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6953"/>
                <a:ext cx="10452234" cy="6342979"/>
              </a:xfrm>
              <a:blipFill>
                <a:blip r:embed="rId2"/>
                <a:stretch>
                  <a:fillRect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4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2AA76-3CDC-4119-9D0D-3EABCEEC3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921" y="1776955"/>
                <a:ext cx="4965700" cy="38909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br>
                  <a:rPr lang="en-US" sz="1800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Defining stabilizing feedback for first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endParaRPr lang="en-US" sz="18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 b="0"/>
                  <a:t>Change of var</a:t>
                </a:r>
                <a:r>
                  <a:rPr lang="en-US" sz="1800"/>
                  <a:t>iable to new input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endParaRPr lang="en-US" sz="1800" b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2AA76-3CDC-4119-9D0D-3EABCEEC3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921" y="1776955"/>
                <a:ext cx="4965700" cy="3890962"/>
              </a:xfr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70F1AF-60B6-4E9D-AE36-299C66B01B92}"/>
                  </a:ext>
                </a:extLst>
              </p:cNvPr>
              <p:cNvSpPr txBox="1"/>
              <p:nvPr/>
            </p:nvSpPr>
            <p:spPr>
              <a:xfrm>
                <a:off x="4992416" y="1190083"/>
                <a:ext cx="7083972" cy="548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0"/>
                  <a:t>Writing dynamics </a:t>
                </a:r>
                <a:r>
                  <a:rPr lang="en-US" sz="1800"/>
                  <a:t>as new variables: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800" b="0"/>
              </a:p>
              <a:p>
                <a:pPr marL="0" indent="0" algn="ctr">
                  <a:buNone/>
                </a:pPr>
                <a:r>
                  <a:rPr lang="en-US" sz="1800"/>
                  <a:t>And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Final Lyapunov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̇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𝑘𝑧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𝑘𝑧</m:t>
                          </m:r>
                        </m:e>
                      </m:d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70F1AF-60B6-4E9D-AE36-299C66B0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16" y="1190083"/>
                <a:ext cx="7083972" cy="5488169"/>
              </a:xfrm>
              <a:prstGeom prst="rect">
                <a:avLst/>
              </a:prstGeom>
              <a:blipFill>
                <a:blip r:embed="rId3"/>
                <a:stretch>
                  <a:fillRect l="-775" t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8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Stabilization via Backstepping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Stabilization via Backstepping</dc:title>
  <dc:creator>Mathias Clement Frederiksen</dc:creator>
  <cp:revision>1</cp:revision>
  <dcterms:created xsi:type="dcterms:W3CDTF">2023-01-02T08:44:54Z</dcterms:created>
  <dcterms:modified xsi:type="dcterms:W3CDTF">2023-01-10T11:42:46Z</dcterms:modified>
</cp:coreProperties>
</file>