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3FEB1-669A-4EF8-81B5-7D638D0DEC58}" v="2001" dt="2023-01-10T13:40:2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51D3FEB1-669A-4EF8-81B5-7D638D0DEC58}"/>
    <pc:docChg chg="undo custSel addSld delSld modSld sldOrd">
      <pc:chgData name="Mathias Clement Frederiksen" userId="084736a1-6aad-4c7e-a962-491a8ba6a10d" providerId="ADAL" clId="{51D3FEB1-669A-4EF8-81B5-7D638D0DEC58}" dt="2023-01-10T13:40:26.657" v="3693" actId="20577"/>
      <pc:docMkLst>
        <pc:docMk/>
      </pc:docMkLst>
      <pc:sldChg chg="modSp new mod">
        <pc:chgData name="Mathias Clement Frederiksen" userId="084736a1-6aad-4c7e-a962-491a8ba6a10d" providerId="ADAL" clId="{51D3FEB1-669A-4EF8-81B5-7D638D0DEC58}" dt="2023-01-02T10:49:47.414" v="510" actId="20577"/>
        <pc:sldMkLst>
          <pc:docMk/>
          <pc:sldMk cId="3515282232" sldId="256"/>
        </pc:sldMkLst>
        <pc:spChg chg="mod">
          <ac:chgData name="Mathias Clement Frederiksen" userId="084736a1-6aad-4c7e-a962-491a8ba6a10d" providerId="ADAL" clId="{51D3FEB1-669A-4EF8-81B5-7D638D0DEC58}" dt="2023-01-02T10:18:36.695" v="52" actId="2711"/>
          <ac:spMkLst>
            <pc:docMk/>
            <pc:sldMk cId="3515282232" sldId="256"/>
            <ac:spMk id="2" creationId="{175801D6-69E6-4E1F-A391-A1FA8E6725D6}"/>
          </ac:spMkLst>
        </pc:spChg>
        <pc:spChg chg="mod">
          <ac:chgData name="Mathias Clement Frederiksen" userId="084736a1-6aad-4c7e-a962-491a8ba6a10d" providerId="ADAL" clId="{51D3FEB1-669A-4EF8-81B5-7D638D0DEC58}" dt="2023-01-02T10:49:47.414" v="510" actId="20577"/>
          <ac:spMkLst>
            <pc:docMk/>
            <pc:sldMk cId="3515282232" sldId="256"/>
            <ac:spMk id="3" creationId="{18CB0B71-CA5F-40F2-9966-7CD9491928F2}"/>
          </ac:spMkLst>
        </pc:spChg>
      </pc:sldChg>
      <pc:sldChg chg="modSp new del mod">
        <pc:chgData name="Mathias Clement Frederiksen" userId="084736a1-6aad-4c7e-a962-491a8ba6a10d" providerId="ADAL" clId="{51D3FEB1-669A-4EF8-81B5-7D638D0DEC58}" dt="2023-01-02T11:45:29.280" v="1405" actId="2696"/>
        <pc:sldMkLst>
          <pc:docMk/>
          <pc:sldMk cId="2236405190" sldId="257"/>
        </pc:sldMkLst>
        <pc:spChg chg="mod">
          <ac:chgData name="Mathias Clement Frederiksen" userId="084736a1-6aad-4c7e-a962-491a8ba6a10d" providerId="ADAL" clId="{51D3FEB1-669A-4EF8-81B5-7D638D0DEC58}" dt="2023-01-02T10:23:42.126" v="88" actId="20577"/>
          <ac:spMkLst>
            <pc:docMk/>
            <pc:sldMk cId="2236405190" sldId="257"/>
            <ac:spMk id="2" creationId="{26CD5689-E464-4CA7-AB57-DF0926779EEE}"/>
          </ac:spMkLst>
        </pc:spChg>
      </pc:sldChg>
      <pc:sldChg chg="addSp modSp new mod ord">
        <pc:chgData name="Mathias Clement Frederiksen" userId="084736a1-6aad-4c7e-a962-491a8ba6a10d" providerId="ADAL" clId="{51D3FEB1-669A-4EF8-81B5-7D638D0DEC58}" dt="2023-01-10T13:23:19.255" v="3684" actId="20577"/>
        <pc:sldMkLst>
          <pc:docMk/>
          <pc:sldMk cId="1477579470" sldId="258"/>
        </pc:sldMkLst>
        <pc:spChg chg="mod">
          <ac:chgData name="Mathias Clement Frederiksen" userId="084736a1-6aad-4c7e-a962-491a8ba6a10d" providerId="ADAL" clId="{51D3FEB1-669A-4EF8-81B5-7D638D0DEC58}" dt="2023-01-02T11:24:12.936" v="975" actId="122"/>
          <ac:spMkLst>
            <pc:docMk/>
            <pc:sldMk cId="1477579470" sldId="258"/>
            <ac:spMk id="2" creationId="{7024CC49-E497-4294-B7F7-92A747F35283}"/>
          </ac:spMkLst>
        </pc:spChg>
        <pc:spChg chg="mod">
          <ac:chgData name="Mathias Clement Frederiksen" userId="084736a1-6aad-4c7e-a962-491a8ba6a10d" providerId="ADAL" clId="{51D3FEB1-669A-4EF8-81B5-7D638D0DEC58}" dt="2023-01-02T13:14:44.263" v="2719" actId="27636"/>
          <ac:spMkLst>
            <pc:docMk/>
            <pc:sldMk cId="1477579470" sldId="258"/>
            <ac:spMk id="3" creationId="{F1FCB6C2-95E4-427C-94D7-82E716B7126D}"/>
          </ac:spMkLst>
        </pc:spChg>
        <pc:spChg chg="add mod">
          <ac:chgData name="Mathias Clement Frederiksen" userId="084736a1-6aad-4c7e-a962-491a8ba6a10d" providerId="ADAL" clId="{51D3FEB1-669A-4EF8-81B5-7D638D0DEC58}" dt="2023-01-10T13:23:19.255" v="3684" actId="20577"/>
          <ac:spMkLst>
            <pc:docMk/>
            <pc:sldMk cId="1477579470" sldId="258"/>
            <ac:spMk id="4" creationId="{A7AB31C4-2239-4CAA-BFB8-25F532A320E5}"/>
          </ac:spMkLst>
        </pc:spChg>
      </pc:sldChg>
      <pc:sldChg chg="new del">
        <pc:chgData name="Mathias Clement Frederiksen" userId="084736a1-6aad-4c7e-a962-491a8ba6a10d" providerId="ADAL" clId="{51D3FEB1-669A-4EF8-81B5-7D638D0DEC58}" dt="2023-01-02T11:45:52.261" v="1408" actId="2696"/>
        <pc:sldMkLst>
          <pc:docMk/>
          <pc:sldMk cId="3515202131" sldId="259"/>
        </pc:sldMkLst>
      </pc:sldChg>
      <pc:sldChg chg="delSp modSp new mod">
        <pc:chgData name="Mathias Clement Frederiksen" userId="084736a1-6aad-4c7e-a962-491a8ba6a10d" providerId="ADAL" clId="{51D3FEB1-669A-4EF8-81B5-7D638D0DEC58}" dt="2023-01-10T13:40:26.657" v="3693" actId="20577"/>
        <pc:sldMkLst>
          <pc:docMk/>
          <pc:sldMk cId="699588995" sldId="260"/>
        </pc:sldMkLst>
        <pc:spChg chg="del mod">
          <ac:chgData name="Mathias Clement Frederiksen" userId="084736a1-6aad-4c7e-a962-491a8ba6a10d" providerId="ADAL" clId="{51D3FEB1-669A-4EF8-81B5-7D638D0DEC58}" dt="2023-01-09T08:57:32.230" v="3150" actId="478"/>
          <ac:spMkLst>
            <pc:docMk/>
            <pc:sldMk cId="699588995" sldId="260"/>
            <ac:spMk id="2" creationId="{082FCE3F-BD98-4960-9C64-B4A59E25946B}"/>
          </ac:spMkLst>
        </pc:spChg>
        <pc:spChg chg="mod">
          <ac:chgData name="Mathias Clement Frederiksen" userId="084736a1-6aad-4c7e-a962-491a8ba6a10d" providerId="ADAL" clId="{51D3FEB1-669A-4EF8-81B5-7D638D0DEC58}" dt="2023-01-10T13:40:26.657" v="3693" actId="20577"/>
          <ac:spMkLst>
            <pc:docMk/>
            <pc:sldMk cId="699588995" sldId="260"/>
            <ac:spMk id="3" creationId="{83ACE31C-FB02-4B28-B768-52EAA81B7B4E}"/>
          </ac:spMkLst>
        </pc:spChg>
      </pc:sldChg>
      <pc:sldChg chg="modSp new del mod ord">
        <pc:chgData name="Mathias Clement Frederiksen" userId="084736a1-6aad-4c7e-a962-491a8ba6a10d" providerId="ADAL" clId="{51D3FEB1-669A-4EF8-81B5-7D638D0DEC58}" dt="2023-01-02T12:43:33.280" v="1799" actId="2696"/>
        <pc:sldMkLst>
          <pc:docMk/>
          <pc:sldMk cId="390019319" sldId="261"/>
        </pc:sldMkLst>
        <pc:spChg chg="mod">
          <ac:chgData name="Mathias Clement Frederiksen" userId="084736a1-6aad-4c7e-a962-491a8ba6a10d" providerId="ADAL" clId="{51D3FEB1-669A-4EF8-81B5-7D638D0DEC58}" dt="2023-01-02T10:50:02.041" v="511"/>
          <ac:spMkLst>
            <pc:docMk/>
            <pc:sldMk cId="390019319" sldId="261"/>
            <ac:spMk id="3" creationId="{63E57440-8B5B-4015-A0E2-3DF8223060F4}"/>
          </ac:spMkLst>
        </pc:spChg>
      </pc:sldChg>
      <pc:sldChg chg="modSp new del mod">
        <pc:chgData name="Mathias Clement Frederiksen" userId="084736a1-6aad-4c7e-a962-491a8ba6a10d" providerId="ADAL" clId="{51D3FEB1-669A-4EF8-81B5-7D638D0DEC58}" dt="2023-01-10T13:38:53.976" v="3692" actId="2696"/>
        <pc:sldMkLst>
          <pc:docMk/>
          <pc:sldMk cId="1619865318" sldId="261"/>
        </pc:sldMkLst>
        <pc:spChg chg="mod">
          <ac:chgData name="Mathias Clement Frederiksen" userId="084736a1-6aad-4c7e-a962-491a8ba6a10d" providerId="ADAL" clId="{51D3FEB1-669A-4EF8-81B5-7D638D0DEC58}" dt="2023-01-02T13:51:29.873" v="3100" actId="20577"/>
          <ac:spMkLst>
            <pc:docMk/>
            <pc:sldMk cId="1619865318" sldId="261"/>
            <ac:spMk id="3" creationId="{D2129B87-8296-4D7A-9D20-87325657B133}"/>
          </ac:spMkLst>
        </pc:spChg>
      </pc:sldChg>
      <pc:sldChg chg="new del">
        <pc:chgData name="Mathias Clement Frederiksen" userId="084736a1-6aad-4c7e-a962-491a8ba6a10d" providerId="ADAL" clId="{51D3FEB1-669A-4EF8-81B5-7D638D0DEC58}" dt="2023-01-02T12:56:14.106" v="1856" actId="47"/>
        <pc:sldMkLst>
          <pc:docMk/>
          <pc:sldMk cId="1702504834" sldId="261"/>
        </pc:sldMkLst>
      </pc:sldChg>
      <pc:sldChg chg="new del">
        <pc:chgData name="Mathias Clement Frederiksen" userId="084736a1-6aad-4c7e-a962-491a8ba6a10d" providerId="ADAL" clId="{51D3FEB1-669A-4EF8-81B5-7D638D0DEC58}" dt="2023-01-02T10:43:06.526" v="291" actId="680"/>
        <pc:sldMkLst>
          <pc:docMk/>
          <pc:sldMk cId="3524117588" sldId="261"/>
        </pc:sldMkLst>
      </pc:sldChg>
      <pc:sldChg chg="delSp modSp new del mod">
        <pc:chgData name="Mathias Clement Frederiksen" userId="084736a1-6aad-4c7e-a962-491a8ba6a10d" providerId="ADAL" clId="{51D3FEB1-669A-4EF8-81B5-7D638D0DEC58}" dt="2023-01-02T12:51:30.905" v="1854" actId="47"/>
        <pc:sldMkLst>
          <pc:docMk/>
          <pc:sldMk cId="3742951783" sldId="261"/>
        </pc:sldMkLst>
        <pc:spChg chg="mod">
          <ac:chgData name="Mathias Clement Frederiksen" userId="084736a1-6aad-4c7e-a962-491a8ba6a10d" providerId="ADAL" clId="{51D3FEB1-669A-4EF8-81B5-7D638D0DEC58}" dt="2023-01-02T12:47:39.740" v="1852" actId="20577"/>
          <ac:spMkLst>
            <pc:docMk/>
            <pc:sldMk cId="3742951783" sldId="261"/>
            <ac:spMk id="2" creationId="{F8C40ECB-9B56-40D9-8571-5DE50C31E2A4}"/>
          </ac:spMkLst>
        </pc:spChg>
        <pc:spChg chg="del">
          <ac:chgData name="Mathias Clement Frederiksen" userId="084736a1-6aad-4c7e-a962-491a8ba6a10d" providerId="ADAL" clId="{51D3FEB1-669A-4EF8-81B5-7D638D0DEC58}" dt="2023-01-02T12:47:43.993" v="1853" actId="478"/>
          <ac:spMkLst>
            <pc:docMk/>
            <pc:sldMk cId="3742951783" sldId="261"/>
            <ac:spMk id="3" creationId="{321858AB-7AB7-4458-A270-6F3EC696E777}"/>
          </ac:spMkLst>
        </pc:spChg>
      </pc:sldChg>
      <pc:sldChg chg="delSp modSp new mod">
        <pc:chgData name="Mathias Clement Frederiksen" userId="084736a1-6aad-4c7e-a962-491a8ba6a10d" providerId="ADAL" clId="{51D3FEB1-669A-4EF8-81B5-7D638D0DEC58}" dt="2023-01-09T09:45:21.465" v="3406" actId="20577"/>
        <pc:sldMkLst>
          <pc:docMk/>
          <pc:sldMk cId="2344834018" sldId="262"/>
        </pc:sldMkLst>
        <pc:spChg chg="del">
          <ac:chgData name="Mathias Clement Frederiksen" userId="084736a1-6aad-4c7e-a962-491a8ba6a10d" providerId="ADAL" clId="{51D3FEB1-669A-4EF8-81B5-7D638D0DEC58}" dt="2023-01-09T09:06:09.879" v="3174" actId="478"/>
          <ac:spMkLst>
            <pc:docMk/>
            <pc:sldMk cId="2344834018" sldId="262"/>
            <ac:spMk id="2" creationId="{74AE7AEC-61F0-4C51-A7DC-0EC03B93DEBA}"/>
          </ac:spMkLst>
        </pc:spChg>
        <pc:spChg chg="mod">
          <ac:chgData name="Mathias Clement Frederiksen" userId="084736a1-6aad-4c7e-a962-491a8ba6a10d" providerId="ADAL" clId="{51D3FEB1-669A-4EF8-81B5-7D638D0DEC58}" dt="2023-01-09T09:45:21.465" v="3406" actId="20577"/>
          <ac:spMkLst>
            <pc:docMk/>
            <pc:sldMk cId="2344834018" sldId="262"/>
            <ac:spMk id="3" creationId="{20428B61-9A7A-406B-832F-0A8E1736CCFB}"/>
          </ac:spMkLst>
        </pc:spChg>
      </pc:sldChg>
      <pc:sldChg chg="new del">
        <pc:chgData name="Mathias Clement Frederiksen" userId="084736a1-6aad-4c7e-a962-491a8ba6a10d" providerId="ADAL" clId="{51D3FEB1-669A-4EF8-81B5-7D638D0DEC58}" dt="2023-01-02T11:45:49.469" v="1407" actId="2696"/>
        <pc:sldMkLst>
          <pc:docMk/>
          <pc:sldMk cId="3207373635" sldId="262"/>
        </pc:sldMkLst>
      </pc:sldChg>
      <pc:sldChg chg="new del">
        <pc:chgData name="Mathias Clement Frederiksen" userId="084736a1-6aad-4c7e-a962-491a8ba6a10d" providerId="ADAL" clId="{51D3FEB1-669A-4EF8-81B5-7D638D0DEC58}" dt="2023-01-09T09:32:39.533" v="3381" actId="2696"/>
        <pc:sldMkLst>
          <pc:docMk/>
          <pc:sldMk cId="186344730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F8C3-4CCC-4ED5-A5A4-EE9D12CBC98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7747F-CD0F-4FFC-834A-15F55DCE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BC31-A0FF-4221-8BAB-330575B7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C487-91E9-42E4-861D-87563898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F683-AA10-44AB-A3E1-D7411D1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DD17-5B13-4F5E-87D9-8D498183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AAC3-35CD-4AF8-98EC-2C79A997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BC32-5A9F-4047-875F-CA89D636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86D8-50DE-4F1B-BBB0-2DC43993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20A3-AD97-41D0-BDCD-DA47D2D5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1115-3CDD-4742-83D3-0B50575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5420-214B-4997-B0F9-3E6F6B3C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C449-8BC9-4549-92D0-D967FF036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73842-9150-4B5A-AA2F-F689E17B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39A0-232C-469D-A7E0-B1E29442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0B35-56D6-4E60-B47C-3950D93F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F446-35A3-49B3-8D21-CE81FF9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873-A3EF-460D-8018-84AD4E3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DBCF-41E1-45E3-9D9D-7BED7811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AFDD-A4B4-470D-8469-A76F0F7A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9938-E6DB-43F5-83F1-2AA08927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FE4D-E577-4060-A81E-1CCE8B9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6A5-6DA1-4D34-83A7-088902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B054-B767-412E-9B61-72EA08B7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1F3C-0629-4675-A5D1-F00BDCCD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C9A4-5AC7-49B0-B3C9-D4E093F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1A7A-5A52-4675-9154-8FF789EB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52-2F40-4F0B-9642-89C11B4E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D1CC-798F-41F2-BAB9-FF701AF72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FF4E4-8867-45D8-B6C7-3072331F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3C8A-0FD6-44AE-9467-0C9ED47B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6573-92D5-4214-9B9E-3940F6AF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9D138-4FC8-41B7-8C34-2E917AC6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C8EE-38AE-4AE9-B0E9-54A27ABD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DDD0-C5D9-4256-95E5-6FE3CF12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D2941-0C75-442A-95AB-3973DB65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32E4F-3BFD-4143-9BF8-B89A04D8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426FD-005C-4407-A3DB-40A6354A9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8804A-DC53-4A26-8DF7-29C5755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26614-E47D-4993-957B-C96C3281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90817-3CDB-46E8-BD3C-28F5CA0D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DADD-C5E3-4402-AE7B-5C9E832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9BE4-E85C-4248-B144-570BF445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23370-90D6-44AB-9E6A-73BC60CD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FB4E1-6B7C-4E94-A0F2-9B11EBA6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B3F82-267B-4597-9D46-43E940A3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1AA0-382D-4680-83F6-2C1DE803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679B-1732-4B24-B6D9-59B0400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F24F-D60C-4E67-8D55-2F507D60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4F3B-4CD5-475F-82B3-B6E33D4B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009E6-4C57-4ACF-96ED-D2B19F0B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08760-70A7-4576-BE9D-DBA61432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5F292-E4D9-49CD-ADBB-D09394D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D5799-A856-4035-B473-2B954166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273A-83C8-4D84-9A4E-39F969DB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09F11-8E91-410C-9158-05EE97CB2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89C1-3EA9-46E4-A2C1-D4F61DC1E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F57F-518E-431D-A2C1-B6C1CFEB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E7D59-9B67-4D53-8BD7-B9BD91DE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67D1-2E26-411D-8EE7-2100A05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DF3F1-7BEE-4F49-B9DC-EC823E4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013C-8FAA-41B8-A577-A8B3F10C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1B19-153B-4DE8-8A64-3E689364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9F3D-D647-472E-A65F-DD73533D1D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CDF9-CA40-407E-9871-3D696CB8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5BBB-5DA2-4A11-B06B-3F7980F1C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E83C-1F14-43C9-9D5E-9F54B4A0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01D6-69E6-4E1F-A391-A1FA8E672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State Feedback </a:t>
            </a:r>
            <a:r>
              <a:rPr lang="en-US" i="0">
                <a:solidFill>
                  <a:srgbClr val="1D2125"/>
                </a:solidFill>
                <a:effectLst/>
                <a:latin typeface="Calibri Light (Headings)"/>
              </a:rPr>
              <a:t>Linearization</a:t>
            </a:r>
            <a:endParaRPr lang="en-US">
              <a:latin typeface="Calibri Light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0B71-CA5F-40F2-9966-7CD949192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With example 9.2 (1)</a:t>
            </a:r>
          </a:p>
        </p:txBody>
      </p:sp>
    </p:spTree>
    <p:extLst>
      <p:ext uri="{BB962C8B-B14F-4D97-AF65-F5344CB8AC3E}">
        <p14:creationId xmlns:p14="http://schemas.microsoft.com/office/powerpoint/2010/main" val="35152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CE31C-FB02-4B28-B768-52EAA81B7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206"/>
                <a:ext cx="10515600" cy="643233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/>
                  <a:t>Problem</a:t>
                </a:r>
                <a:r>
                  <a:rPr lang="en-US" sz="1800"/>
                  <a:t>: </a:t>
                </a:r>
                <a:r>
                  <a:rPr lang="en-US" sz="1800">
                    <a:solidFill>
                      <a:srgbClr val="1D2125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system: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>
                    <a:solidFill>
                      <a:srgbClr val="1D2125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might have state-dependent nonlinearities.</a:t>
                </a:r>
              </a:p>
              <a:p>
                <a:pPr marL="0" indent="0">
                  <a:buNone/>
                </a:pPr>
                <a:r>
                  <a:rPr lang="en-US" sz="1800"/>
                  <a:t>Change of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transforms system into controller form – Lie derivatives!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US" sz="1800" b="0"/>
                </a:br>
                <a:r>
                  <a:rPr lang="en-US" sz="1800"/>
                  <a:t>Check relative degree!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The feedback control that cancels nonlinearities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𝐵𝑣</m:t>
                      </m:r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r>
                  <a:rPr lang="en-US" sz="1800"/>
                  <a:t>And the origin can be stabilized by state feedback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𝐾𝑧</m:t>
                    </m:r>
                  </m:oMath>
                </a14:m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The closed loop system In the x-coordinate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𝐾𝑇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Consider the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CE31C-FB02-4B28-B768-52EAA81B7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206"/>
                <a:ext cx="10515600" cy="6432331"/>
              </a:xfrm>
              <a:blipFill>
                <a:blip r:embed="rId2"/>
                <a:stretch>
                  <a:fillRect l="-406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28B61-9A7A-406B-832F-0A8E1736C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3269"/>
                <a:ext cx="10515600" cy="5903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Consider the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br>
                  <a:rPr lang="en-US" sz="1800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The feedback control that cancels nonlinearities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𝑘𝑧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 b="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28B61-9A7A-406B-832F-0A8E1736C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3269"/>
                <a:ext cx="10515600" cy="590369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CC49-E497-4294-B7F7-92A747F3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9.2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CB6C2-95E4-427C-94D7-82E716B71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345"/>
                <a:ext cx="6329856" cy="48106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600"/>
                  <a:t>Consider the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/>
              </a:p>
              <a:p>
                <a:pPr marL="0" indent="0">
                  <a:buNone/>
                </a:pPr>
                <a:r>
                  <a:rPr lang="en-US" sz="1600"/>
                  <a:t>We choose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/>
                  <a:t> and evaluate relative degree</a:t>
                </a:r>
              </a:p>
              <a:p>
                <a:pPr marL="0" indent="0">
                  <a:buNone/>
                </a:pPr>
                <a:endParaRPr lang="en-US" sz="16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b="0"/>
              </a:p>
              <a:p>
                <a:pPr marL="0" indent="0">
                  <a:buNone/>
                </a:pPr>
                <a:endParaRPr lang="en-US" sz="16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6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b="0"/>
              </a:p>
              <a:p>
                <a:pPr marL="0" indent="0">
                  <a:buNone/>
                </a:pPr>
                <a:br>
                  <a:rPr lang="en-US" sz="1600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CB6C2-95E4-427C-94D7-82E716B71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345"/>
                <a:ext cx="6329856" cy="4810618"/>
              </a:xfrm>
              <a:blipFill>
                <a:blip r:embed="rId2"/>
                <a:stretch>
                  <a:fillRect l="-578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B31C4-2239-4CAA-BFB8-25F532A320E5}"/>
                  </a:ext>
                </a:extLst>
              </p:cNvPr>
              <p:cNvSpPr txBox="1"/>
              <p:nvPr/>
            </p:nvSpPr>
            <p:spPr>
              <a:xfrm>
                <a:off x="7168056" y="1860331"/>
                <a:ext cx="4803227" cy="546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/>
                  <a:t>Relative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/>
                  <a:t>  no zero dynamics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 i="1">
                    <a:latin typeface="Cambria Math" panose="02040503050406030204" pitchFamily="18" charset="0"/>
                  </a:rPr>
                  <a:t>Coordinate transform  to normal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r>
                  <a:rPr lang="en-US" b="0"/>
                  <a:t>The control law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The origin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can be stabilized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𝐾𝑧</m:t>
                    </m:r>
                  </m:oMath>
                </a14:m>
                <a:r>
                  <a:rPr lang="en-US" b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/>
                  <a:t>is Hurwitz</a:t>
                </a:r>
              </a:p>
              <a:p>
                <a:r>
                  <a:rPr lang="en-US"/>
                  <a:t>In x-coordinates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B31C4-2239-4CAA-BFB8-25F532A3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56" y="1860331"/>
                <a:ext cx="4803227" cy="5463034"/>
              </a:xfrm>
              <a:prstGeom prst="rect">
                <a:avLst/>
              </a:prstGeom>
              <a:blipFill>
                <a:blip r:embed="rId3"/>
                <a:stretch>
                  <a:fillRect l="-1142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7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State Feedback Linearization</vt:lpstr>
      <vt:lpstr>PowerPoint Presentation</vt:lpstr>
      <vt:lpstr>PowerPoint Presentation</vt:lpstr>
      <vt:lpstr>Example 9.2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Feedback Linearization</dc:title>
  <dc:creator>Mathias Clement Frederiksen</dc:creator>
  <cp:revision>1</cp:revision>
  <dcterms:created xsi:type="dcterms:W3CDTF">2023-01-02T10:16:39Z</dcterms:created>
  <dcterms:modified xsi:type="dcterms:W3CDTF">2023-01-10T13:41:17Z</dcterms:modified>
</cp:coreProperties>
</file>