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03183-E4C7-49EC-B0AF-4D478513E1A7}" v="1872" dt="2023-01-10T14:28:0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øller Jensen" userId="S::cmje21@student.aau.dk::f470aafb-b8bd-4e75-a9aa-1a4fdf9814f4" providerId="AD" clId="Web-{17B27FC5-7C8F-4327-9ED6-DEBEE0FF6E3F}"/>
    <pc:docChg chg="modSld">
      <pc:chgData name="Christian Møller Jensen" userId="S::cmje21@student.aau.dk::f470aafb-b8bd-4e75-a9aa-1a4fdf9814f4" providerId="AD" clId="Web-{17B27FC5-7C8F-4327-9ED6-DEBEE0FF6E3F}" dt="2023-01-03T09:21:33.736" v="1" actId="1076"/>
      <pc:docMkLst>
        <pc:docMk/>
      </pc:docMkLst>
      <pc:sldChg chg="modSp">
        <pc:chgData name="Christian Møller Jensen" userId="S::cmje21@student.aau.dk::f470aafb-b8bd-4e75-a9aa-1a4fdf9814f4" providerId="AD" clId="Web-{17B27FC5-7C8F-4327-9ED6-DEBEE0FF6E3F}" dt="2023-01-03T09:21:33.736" v="1" actId="1076"/>
        <pc:sldMkLst>
          <pc:docMk/>
          <pc:sldMk cId="1198711010" sldId="257"/>
        </pc:sldMkLst>
        <pc:spChg chg="mod">
          <ac:chgData name="Christian Møller Jensen" userId="S::cmje21@student.aau.dk::f470aafb-b8bd-4e75-a9aa-1a4fdf9814f4" providerId="AD" clId="Web-{17B27FC5-7C8F-4327-9ED6-DEBEE0FF6E3F}" dt="2023-01-03T09:21:33.736" v="1" actId="1076"/>
          <ac:spMkLst>
            <pc:docMk/>
            <pc:sldMk cId="1198711010" sldId="257"/>
            <ac:spMk id="3" creationId="{7C2A473E-2C9D-435A-A556-8358A24E5737}"/>
          </ac:spMkLst>
        </pc:spChg>
      </pc:sldChg>
    </pc:docChg>
  </pc:docChgLst>
  <pc:docChgLst>
    <pc:chgData name="Mathias Clement Frederiksen" userId="084736a1-6aad-4c7e-a962-491a8ba6a10d" providerId="ADAL" clId="{2BB03183-E4C7-49EC-B0AF-4D478513E1A7}"/>
    <pc:docChg chg="undo custSel addSld delSld modSld">
      <pc:chgData name="Mathias Clement Frederiksen" userId="084736a1-6aad-4c7e-a962-491a8ba6a10d" providerId="ADAL" clId="{2BB03183-E4C7-49EC-B0AF-4D478513E1A7}" dt="2023-01-10T14:28:00.933" v="2698" actId="20577"/>
      <pc:docMkLst>
        <pc:docMk/>
      </pc:docMkLst>
      <pc:sldChg chg="modSp new mod">
        <pc:chgData name="Mathias Clement Frederiksen" userId="084736a1-6aad-4c7e-a962-491a8ba6a10d" providerId="ADAL" clId="{2BB03183-E4C7-49EC-B0AF-4D478513E1A7}" dt="2023-01-09T10:42:25.961" v="1779" actId="20577"/>
        <pc:sldMkLst>
          <pc:docMk/>
          <pc:sldMk cId="3147606055" sldId="256"/>
        </pc:sldMkLst>
        <pc:spChg chg="mod">
          <ac:chgData name="Mathias Clement Frederiksen" userId="084736a1-6aad-4c7e-a962-491a8ba6a10d" providerId="ADAL" clId="{2BB03183-E4C7-49EC-B0AF-4D478513E1A7}" dt="2023-01-02T14:13:30.542" v="32" actId="20577"/>
          <ac:spMkLst>
            <pc:docMk/>
            <pc:sldMk cId="3147606055" sldId="256"/>
            <ac:spMk id="2" creationId="{702D3390-EA9C-41CC-B220-0CEF332F0F6C}"/>
          </ac:spMkLst>
        </pc:spChg>
        <pc:spChg chg="mod">
          <ac:chgData name="Mathias Clement Frederiksen" userId="084736a1-6aad-4c7e-a962-491a8ba6a10d" providerId="ADAL" clId="{2BB03183-E4C7-49EC-B0AF-4D478513E1A7}" dt="2023-01-09T10:42:25.961" v="1779" actId="20577"/>
          <ac:spMkLst>
            <pc:docMk/>
            <pc:sldMk cId="3147606055" sldId="256"/>
            <ac:spMk id="3" creationId="{7875D046-297A-4D16-BE99-C08D7803ABBB}"/>
          </ac:spMkLst>
        </pc:spChg>
      </pc:sldChg>
      <pc:sldChg chg="modSp new mod">
        <pc:chgData name="Mathias Clement Frederiksen" userId="084736a1-6aad-4c7e-a962-491a8ba6a10d" providerId="ADAL" clId="{2BB03183-E4C7-49EC-B0AF-4D478513E1A7}" dt="2023-01-10T14:13:34.709" v="2667" actId="20577"/>
        <pc:sldMkLst>
          <pc:docMk/>
          <pc:sldMk cId="1198711010" sldId="257"/>
        </pc:sldMkLst>
        <pc:spChg chg="mod">
          <ac:chgData name="Mathias Clement Frederiksen" userId="084736a1-6aad-4c7e-a962-491a8ba6a10d" providerId="ADAL" clId="{2BB03183-E4C7-49EC-B0AF-4D478513E1A7}" dt="2023-01-02T14:32:29.622" v="95" actId="20577"/>
          <ac:spMkLst>
            <pc:docMk/>
            <pc:sldMk cId="1198711010" sldId="257"/>
            <ac:spMk id="2" creationId="{3CB7045D-057D-48A0-82EB-3D42B46CAE76}"/>
          </ac:spMkLst>
        </pc:spChg>
        <pc:spChg chg="mod">
          <ac:chgData name="Mathias Clement Frederiksen" userId="084736a1-6aad-4c7e-a962-491a8ba6a10d" providerId="ADAL" clId="{2BB03183-E4C7-49EC-B0AF-4D478513E1A7}" dt="2023-01-10T14:13:34.709" v="2667" actId="20577"/>
          <ac:spMkLst>
            <pc:docMk/>
            <pc:sldMk cId="1198711010" sldId="257"/>
            <ac:spMk id="3" creationId="{7C2A473E-2C9D-435A-A556-8358A24E5737}"/>
          </ac:spMkLst>
        </pc:spChg>
      </pc:sldChg>
      <pc:sldChg chg="modSp new del mod">
        <pc:chgData name="Mathias Clement Frederiksen" userId="084736a1-6aad-4c7e-a962-491a8ba6a10d" providerId="ADAL" clId="{2BB03183-E4C7-49EC-B0AF-4D478513E1A7}" dt="2023-01-02T14:32:23.101" v="82" actId="2696"/>
        <pc:sldMkLst>
          <pc:docMk/>
          <pc:sldMk cId="1216759015" sldId="257"/>
        </pc:sldMkLst>
        <pc:spChg chg="mod">
          <ac:chgData name="Mathias Clement Frederiksen" userId="084736a1-6aad-4c7e-a962-491a8ba6a10d" providerId="ADAL" clId="{2BB03183-E4C7-49EC-B0AF-4D478513E1A7}" dt="2023-01-02T14:32:18.516" v="81" actId="20577"/>
          <ac:spMkLst>
            <pc:docMk/>
            <pc:sldMk cId="1216759015" sldId="257"/>
            <ac:spMk id="2" creationId="{E73D58FA-9594-4233-AFE9-8C60B1338F34}"/>
          </ac:spMkLst>
        </pc:spChg>
      </pc:sldChg>
      <pc:sldChg chg="delSp modSp new mod">
        <pc:chgData name="Mathias Clement Frederiksen" userId="084736a1-6aad-4c7e-a962-491a8ba6a10d" providerId="ADAL" clId="{2BB03183-E4C7-49EC-B0AF-4D478513E1A7}" dt="2023-01-10T14:28:00.933" v="2698" actId="20577"/>
        <pc:sldMkLst>
          <pc:docMk/>
          <pc:sldMk cId="3958351393" sldId="258"/>
        </pc:sldMkLst>
        <pc:spChg chg="del mod">
          <ac:chgData name="Mathias Clement Frederiksen" userId="084736a1-6aad-4c7e-a962-491a8ba6a10d" providerId="ADAL" clId="{2BB03183-E4C7-49EC-B0AF-4D478513E1A7}" dt="2023-01-09T10:24:51.522" v="1478" actId="478"/>
          <ac:spMkLst>
            <pc:docMk/>
            <pc:sldMk cId="3958351393" sldId="258"/>
            <ac:spMk id="2" creationId="{5D062CD3-10E6-49BD-AC64-2150D2CBE4D0}"/>
          </ac:spMkLst>
        </pc:spChg>
        <pc:spChg chg="mod">
          <ac:chgData name="Mathias Clement Frederiksen" userId="084736a1-6aad-4c7e-a962-491a8ba6a10d" providerId="ADAL" clId="{2BB03183-E4C7-49EC-B0AF-4D478513E1A7}" dt="2023-01-10T14:28:00.933" v="2698" actId="20577"/>
          <ac:spMkLst>
            <pc:docMk/>
            <pc:sldMk cId="3958351393" sldId="258"/>
            <ac:spMk id="3" creationId="{C8A10FB7-51B8-4A5C-ADEA-FC8AACB66204}"/>
          </ac:spMkLst>
        </pc:spChg>
      </pc:sldChg>
      <pc:sldChg chg="modSp new mod">
        <pc:chgData name="Mathias Clement Frederiksen" userId="084736a1-6aad-4c7e-a962-491a8ba6a10d" providerId="ADAL" clId="{2BB03183-E4C7-49EC-B0AF-4D478513E1A7}" dt="2023-01-09T11:22:52.844" v="2398" actId="20577"/>
        <pc:sldMkLst>
          <pc:docMk/>
          <pc:sldMk cId="3562650014" sldId="259"/>
        </pc:sldMkLst>
        <pc:spChg chg="mod">
          <ac:chgData name="Mathias Clement Frederiksen" userId="084736a1-6aad-4c7e-a962-491a8ba6a10d" providerId="ADAL" clId="{2BB03183-E4C7-49EC-B0AF-4D478513E1A7}" dt="2023-01-03T10:13:33.216" v="1206"/>
          <ac:spMkLst>
            <pc:docMk/>
            <pc:sldMk cId="3562650014" sldId="259"/>
            <ac:spMk id="2" creationId="{F64892C1-7F7A-401B-8818-20C3ED93F5AD}"/>
          </ac:spMkLst>
        </pc:spChg>
        <pc:spChg chg="mod">
          <ac:chgData name="Mathias Clement Frederiksen" userId="084736a1-6aad-4c7e-a962-491a8ba6a10d" providerId="ADAL" clId="{2BB03183-E4C7-49EC-B0AF-4D478513E1A7}" dt="2023-01-09T11:22:52.844" v="2398" actId="20577"/>
          <ac:spMkLst>
            <pc:docMk/>
            <pc:sldMk cId="3562650014" sldId="259"/>
            <ac:spMk id="3" creationId="{63E75126-8532-4718-B27A-AAD4553350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4E5-8CB8-43BD-B911-5684B153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2648E-A86A-441A-8B02-4FB708D9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4BD9-0A4A-45FE-8D91-7493A360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7F5E-9BFD-4FA5-9DA0-CC542051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CB51-3FF1-4A6E-ADBF-5A6E4358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0F41-B6D1-4E58-8DC9-0E14D61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8E607-B500-470C-8645-583125D6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9B26-D6B2-416A-9002-B8FE037A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D853-8DC1-43BF-943D-04C00D5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1175-E80F-40A1-B235-6192F9AD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52470-0720-494A-A612-BA66C64CA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B9CD-BA8D-4391-8396-35D38AA5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B15F-10BB-44BC-8BD2-7EE49C75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E8D5-7235-481A-BCF8-E81461D4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1271-409A-403C-B0EC-3826EC0F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8954-FD99-4260-A625-EF84045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7AE5-363A-4D8A-AAC9-D3DEE625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8F5D-B1C3-4B1B-96B5-CF32A2BB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D2B4-6BDB-47CE-A087-EC67443B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7D4C-1972-48A2-967B-7AB296CE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3136-517A-488D-87B6-7159C6DD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6643-1C0C-41E6-804B-310BA11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FF8E-3EBB-435C-B0F2-D19BD71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DE85-3761-458E-AA6C-6D9253F6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30F6-3752-4E20-B5B9-C8FA223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8069-D70B-491A-B88F-E91BAEF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7214-E55C-471C-8D8B-E18010907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E25EF-1CC4-46A2-A1A5-73B55436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0B93-B0AB-43EA-9ACD-E329A424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54BD-3EDA-4C34-A63E-0796E4F1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0E44-0427-438F-8EBA-3D06D93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1839-D2D8-40CC-B620-71F3E0D6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B5BF-EB84-40AB-9D28-867F19BF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ED72-59CE-4A4B-8F79-CE0653AA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0CD14-AA58-4B99-9BEF-3B863C539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02889-1F82-4D79-B1D6-01855B16E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D5DD1-DF6F-4590-AE72-E7D26F0C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881E6-8B6B-4473-8699-55E75498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0E884-73D5-4501-A07F-AC0174EB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660F-A59B-4077-B2AC-4828DA70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991A8-6021-40E4-84E7-D6A44727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CA264-031B-4879-AF08-724DF01A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91F-B899-49A7-917E-586BBBD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D9FDC-76AF-407A-8C41-B337FE4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3A29-1762-4A2F-9188-19B4969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AF0E-D94B-44C3-9188-79B3F35A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C22C-BFE0-46F0-A62A-53E04DAC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0C97-2678-4A22-91AD-5BDD7C98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7BEE-0F2A-4D64-B1BB-0C086DED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BB9-F7A5-4CF2-A73E-D81B98E5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EF42-8A73-467C-B180-8444E1F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9BB4-A12B-4C27-A896-39BE7AF8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E8F2-9671-4E3A-919F-5FA8F805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71211-410C-4200-AACF-795AC5104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AE609-7397-40C8-8E0B-7C488F5D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AFD4-3FF0-419E-8A1C-3D2FDD7D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103F2-01E2-43D6-812F-BDA9A6B5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054F-B536-499E-BC49-F911C22A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61024-6128-433F-814A-B165C854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7459-8903-4BED-B6F8-1B2B8558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3FC7-1E7D-498B-B291-E4CCA0B6A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1BB6-BBB4-447C-8FC2-EA43A12EC44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A56E-A63F-46A4-A63A-E702AF510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B251-DD18-41E2-BB0D-F697CF43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2F5A-B2AF-4E99-A744-CAFC5506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3390-EA9C-41CC-B220-0CEF332F0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Sliding Mode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D046-297A-4D16-BE99-C08D7803A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2</a:t>
            </a:r>
            <a:r>
              <a:rPr lang="en-US"/>
              <a:t>-state single-input</a:t>
            </a:r>
          </a:p>
        </p:txBody>
      </p:sp>
    </p:spTree>
    <p:extLst>
      <p:ext uri="{BB962C8B-B14F-4D97-AF65-F5344CB8AC3E}">
        <p14:creationId xmlns:p14="http://schemas.microsoft.com/office/powerpoint/2010/main" val="314760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0FB7-51B8-4A5C-ADEA-FC8AACB66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655"/>
                <a:ext cx="10515600" cy="65374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>
                    <a:latin typeface="Cambria Math" panose="02040503050406030204" pitchFamily="18" charset="0"/>
                  </a:rPr>
                  <a:t>Consider the 2 state, single input input-affine system </a:t>
                </a:r>
                <a:endParaRPr lang="en-US" sz="1800" b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Design switching control law such that states are forced to sliding manifold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Where it must follow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da-DK" sz="1800" b="0"/>
                  <a:t>Choose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/>
                  <a:t> as a Lyapunov candidate: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To guarantee stability we must find a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that guarantees: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a-DK" sz="1800" b="0"/>
              </a:p>
              <a:p>
                <a:pPr marL="0" indent="0">
                  <a:buNone/>
                </a:pPr>
                <a:endParaRPr lang="da-DK" sz="1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800" b="0" i="0" dirty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a-DK" sz="1800" b="0"/>
              </a:p>
              <a:p>
                <a:pPr marL="0" indent="0">
                  <a:buNone/>
                </a:pPr>
                <a:r>
                  <a:rPr lang="da-DK" sz="1800" b="0"/>
                  <a:t>For </a:t>
                </a:r>
                <a:r>
                  <a:rPr lang="da-DK" sz="1800" b="0" err="1"/>
                  <a:t>continuous</a:t>
                </a:r>
                <a:r>
                  <a:rPr lang="da-DK" sz="1800" b="0"/>
                  <a:t> </a:t>
                </a:r>
                <a:r>
                  <a:rPr lang="da-DK" sz="1800" err="1"/>
                  <a:t>implementation</a:t>
                </a:r>
                <a:r>
                  <a:rPr lang="da-DK" sz="1800"/>
                  <a:t> of </a:t>
                </a:r>
                <a:r>
                  <a:rPr lang="da-DK" sz="1800" err="1"/>
                  <a:t>sliding</a:t>
                </a:r>
                <a:r>
                  <a:rPr lang="da-DK" sz="1800"/>
                  <a:t> mode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𝑠𝑎𝑡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da-DK" sz="1800" b="0"/>
              </a:p>
              <a:p>
                <a:pPr marL="0" indent="0">
                  <a:buNone/>
                </a:pPr>
                <a:r>
                  <a:rPr lang="da-DK" sz="1800" err="1"/>
                  <a:t>Then</a:t>
                </a:r>
                <a:r>
                  <a:rPr lang="da-DK" sz="1800"/>
                  <a:t>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da-DK" sz="1800" b="0"/>
                  <a:t> in </a:t>
                </a:r>
                <a:r>
                  <a:rPr lang="da-DK" sz="1800" b="0" err="1"/>
                  <a:t>finite</a:t>
                </a:r>
                <a:r>
                  <a:rPr lang="da-DK" sz="1800" b="0"/>
                  <a:t> time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sz="1800" b="0"/>
              </a:p>
              <a:p>
                <a:pPr marL="0" indent="0">
                  <a:buNone/>
                </a:pPr>
                <a:r>
                  <a:rPr lang="en-US" sz="1800"/>
                  <a:t>Consider the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0.1, 0.5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da-DK" sz="1800" b="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0FB7-51B8-4A5C-ADEA-FC8AACB66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655"/>
                <a:ext cx="10515600" cy="6537435"/>
              </a:xfrm>
              <a:blipFill>
                <a:blip r:embed="rId2"/>
                <a:stretch>
                  <a:fillRect l="-52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045D-057D-48A0-82EB-3D42B46C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A473E-2C9D-435A-A556-8358A24E5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800"/>
                  <a:t>Consider the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0.1, 0.5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 b="0"/>
                  <a:t>Stabilize the system to the origin with steady-state error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&lt;0.1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 b="0"/>
                  <a:t>Defining sliding m</a:t>
                </a:r>
                <a:r>
                  <a:rPr lang="en-US" sz="1800"/>
                  <a:t>anifold:</a:t>
                </a:r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Uncertainty: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a-DK" sz="1800" b="0"/>
              </a:p>
              <a:p>
                <a:pPr marL="0" indent="0">
                  <a:buNone/>
                </a:pPr>
                <a:endParaRPr lang="en-US" sz="1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 b="0"/>
                  <a:t>Choose control input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𝑠𝑎𝑡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𝑠𝑎𝑡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+0.5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+0.1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𝑠𝑎𝑡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A473E-2C9D-435A-A556-8358A24E5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1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2C1-7F7A-401B-8818-20C3ED93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5126-8532-4718-B27A-AAD455335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The above control law does not respect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+0.5</m:t>
                    </m:r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/>
                  <a:t> is chosen and a saturation function is used: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𝑠𝑎𝑡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5126-8532-4718-B27A-AAD455335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5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Sliding Mode Control</vt:lpstr>
      <vt:lpstr>PowerPoint Presentation</vt:lpstr>
      <vt:lpstr>Example 10.6</vt:lpstr>
      <vt:lpstr>Example 10.6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Mode Control</dc:title>
  <dc:creator>Mathias Clement Frederiksen</dc:creator>
  <cp:revision>1</cp:revision>
  <dcterms:created xsi:type="dcterms:W3CDTF">2023-01-02T13:30:52Z</dcterms:created>
  <dcterms:modified xsi:type="dcterms:W3CDTF">2023-01-10T14:28:47Z</dcterms:modified>
</cp:coreProperties>
</file>