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B6266-88F9-4587-AE17-3CA55D739A0A}" v="2134" dt="2023-01-10T15:03:5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Clement Frederiksen" userId="084736a1-6aad-4c7e-a962-491a8ba6a10d" providerId="ADAL" clId="{CABB6266-88F9-4587-AE17-3CA55D739A0A}"/>
    <pc:docChg chg="undo redo custSel addSld delSld modSld">
      <pc:chgData name="Mathias Clement Frederiksen" userId="084736a1-6aad-4c7e-a962-491a8ba6a10d" providerId="ADAL" clId="{CABB6266-88F9-4587-AE17-3CA55D739A0A}" dt="2023-01-10T15:03:54.057" v="3246" actId="20577"/>
      <pc:docMkLst>
        <pc:docMk/>
      </pc:docMkLst>
      <pc:sldChg chg="addSp delSp modSp new mod">
        <pc:chgData name="Mathias Clement Frederiksen" userId="084736a1-6aad-4c7e-a962-491a8ba6a10d" providerId="ADAL" clId="{CABB6266-88F9-4587-AE17-3CA55D739A0A}" dt="2023-01-03T10:28:56.747" v="82" actId="20577"/>
        <pc:sldMkLst>
          <pc:docMk/>
          <pc:sldMk cId="4022198005" sldId="256"/>
        </pc:sldMkLst>
        <pc:spChg chg="add del mod">
          <ac:chgData name="Mathias Clement Frederiksen" userId="084736a1-6aad-4c7e-a962-491a8ba6a10d" providerId="ADAL" clId="{CABB6266-88F9-4587-AE17-3CA55D739A0A}" dt="2023-01-03T10:26:40.473" v="45" actId="20577"/>
          <ac:spMkLst>
            <pc:docMk/>
            <pc:sldMk cId="4022198005" sldId="256"/>
            <ac:spMk id="2" creationId="{47956AC9-35CA-4AC7-8F1C-687F7FE8F67F}"/>
          </ac:spMkLst>
        </pc:spChg>
        <pc:spChg chg="mod">
          <ac:chgData name="Mathias Clement Frederiksen" userId="084736a1-6aad-4c7e-a962-491a8ba6a10d" providerId="ADAL" clId="{CABB6266-88F9-4587-AE17-3CA55D739A0A}" dt="2023-01-03T10:28:56.747" v="82" actId="20577"/>
          <ac:spMkLst>
            <pc:docMk/>
            <pc:sldMk cId="4022198005" sldId="256"/>
            <ac:spMk id="3" creationId="{8F3201B0-A90C-4456-905E-40EA9FF19D48}"/>
          </ac:spMkLst>
        </pc:spChg>
        <pc:spChg chg="add del mod">
          <ac:chgData name="Mathias Clement Frederiksen" userId="084736a1-6aad-4c7e-a962-491a8ba6a10d" providerId="ADAL" clId="{CABB6266-88F9-4587-AE17-3CA55D739A0A}" dt="2023-01-03T10:26:32.592" v="24" actId="478"/>
          <ac:spMkLst>
            <pc:docMk/>
            <pc:sldMk cId="4022198005" sldId="256"/>
            <ac:spMk id="5" creationId="{66A089BE-7BD2-4959-B811-D56CE74A8AE1}"/>
          </ac:spMkLst>
        </pc:spChg>
      </pc:sldChg>
      <pc:sldChg chg="delSp modSp new mod">
        <pc:chgData name="Mathias Clement Frederiksen" userId="084736a1-6aad-4c7e-a962-491a8ba6a10d" providerId="ADAL" clId="{CABB6266-88F9-4587-AE17-3CA55D739A0A}" dt="2023-01-10T15:03:54.057" v="3246" actId="20577"/>
        <pc:sldMkLst>
          <pc:docMk/>
          <pc:sldMk cId="3364313748" sldId="257"/>
        </pc:sldMkLst>
        <pc:spChg chg="del mod">
          <ac:chgData name="Mathias Clement Frederiksen" userId="084736a1-6aad-4c7e-a962-491a8ba6a10d" providerId="ADAL" clId="{CABB6266-88F9-4587-AE17-3CA55D739A0A}" dt="2023-01-09T12:44:46.271" v="2214" actId="478"/>
          <ac:spMkLst>
            <pc:docMk/>
            <pc:sldMk cId="3364313748" sldId="257"/>
            <ac:spMk id="2" creationId="{842C026A-7E52-4FB0-83B7-F93FFC5BDF18}"/>
          </ac:spMkLst>
        </pc:spChg>
        <pc:spChg chg="mod">
          <ac:chgData name="Mathias Clement Frederiksen" userId="084736a1-6aad-4c7e-a962-491a8ba6a10d" providerId="ADAL" clId="{CABB6266-88F9-4587-AE17-3CA55D739A0A}" dt="2023-01-10T15:03:54.057" v="3246" actId="20577"/>
          <ac:spMkLst>
            <pc:docMk/>
            <pc:sldMk cId="3364313748" sldId="257"/>
            <ac:spMk id="3" creationId="{1827C137-3C51-4F38-BE18-B55B64697079}"/>
          </ac:spMkLst>
        </pc:spChg>
      </pc:sldChg>
      <pc:sldChg chg="delSp modSp new mod">
        <pc:chgData name="Mathias Clement Frederiksen" userId="084736a1-6aad-4c7e-a962-491a8ba6a10d" providerId="ADAL" clId="{CABB6266-88F9-4587-AE17-3CA55D739A0A}" dt="2023-01-09T14:29:35.482" v="2906" actId="20577"/>
        <pc:sldMkLst>
          <pc:docMk/>
          <pc:sldMk cId="3817122226" sldId="258"/>
        </pc:sldMkLst>
        <pc:spChg chg="del mod">
          <ac:chgData name="Mathias Clement Frederiksen" userId="084736a1-6aad-4c7e-a962-491a8ba6a10d" providerId="ADAL" clId="{CABB6266-88F9-4587-AE17-3CA55D739A0A}" dt="2023-01-09T14:27:40.664" v="2892" actId="478"/>
          <ac:spMkLst>
            <pc:docMk/>
            <pc:sldMk cId="3817122226" sldId="258"/>
            <ac:spMk id="2" creationId="{009C2412-BD86-4086-83AB-24ED13106F82}"/>
          </ac:spMkLst>
        </pc:spChg>
        <pc:spChg chg="mod">
          <ac:chgData name="Mathias Clement Frederiksen" userId="084736a1-6aad-4c7e-a962-491a8ba6a10d" providerId="ADAL" clId="{CABB6266-88F9-4587-AE17-3CA55D739A0A}" dt="2023-01-09T14:29:35.482" v="2906" actId="20577"/>
          <ac:spMkLst>
            <pc:docMk/>
            <pc:sldMk cId="3817122226" sldId="258"/>
            <ac:spMk id="3" creationId="{1D80EFD4-6D34-476A-AAC2-584257C95B11}"/>
          </ac:spMkLst>
        </pc:spChg>
      </pc:sldChg>
      <pc:sldChg chg="modSp new mod">
        <pc:chgData name="Mathias Clement Frederiksen" userId="084736a1-6aad-4c7e-a962-491a8ba6a10d" providerId="ADAL" clId="{CABB6266-88F9-4587-AE17-3CA55D739A0A}" dt="2023-01-09T13:31:22.460" v="2480" actId="20577"/>
        <pc:sldMkLst>
          <pc:docMk/>
          <pc:sldMk cId="1673996860" sldId="259"/>
        </pc:sldMkLst>
        <pc:spChg chg="mod">
          <ac:chgData name="Mathias Clement Frederiksen" userId="084736a1-6aad-4c7e-a962-491a8ba6a10d" providerId="ADAL" clId="{CABB6266-88F9-4587-AE17-3CA55D739A0A}" dt="2023-01-03T11:12:56.362" v="569" actId="20577"/>
          <ac:spMkLst>
            <pc:docMk/>
            <pc:sldMk cId="1673996860" sldId="259"/>
            <ac:spMk id="2" creationId="{7C4D6CBE-0CF0-425C-B925-891B2EEFAE8C}"/>
          </ac:spMkLst>
        </pc:spChg>
        <pc:spChg chg="mod">
          <ac:chgData name="Mathias Clement Frederiksen" userId="084736a1-6aad-4c7e-a962-491a8ba6a10d" providerId="ADAL" clId="{CABB6266-88F9-4587-AE17-3CA55D739A0A}" dt="2023-01-09T13:31:22.460" v="2480" actId="20577"/>
          <ac:spMkLst>
            <pc:docMk/>
            <pc:sldMk cId="1673996860" sldId="259"/>
            <ac:spMk id="3" creationId="{DC7178E3-9C48-4315-8AE6-9D5F1C531A04}"/>
          </ac:spMkLst>
        </pc:spChg>
      </pc:sldChg>
      <pc:sldChg chg="modSp new mod">
        <pc:chgData name="Mathias Clement Frederiksen" userId="084736a1-6aad-4c7e-a962-491a8ba6a10d" providerId="ADAL" clId="{CABB6266-88F9-4587-AE17-3CA55D739A0A}" dt="2023-01-03T11:48:56.740" v="947" actId="21"/>
        <pc:sldMkLst>
          <pc:docMk/>
          <pc:sldMk cId="2659945269" sldId="260"/>
        </pc:sldMkLst>
        <pc:spChg chg="mod">
          <ac:chgData name="Mathias Clement Frederiksen" userId="084736a1-6aad-4c7e-a962-491a8ba6a10d" providerId="ADAL" clId="{CABB6266-88F9-4587-AE17-3CA55D739A0A}" dt="2023-01-03T11:48:56.740" v="947" actId="21"/>
          <ac:spMkLst>
            <pc:docMk/>
            <pc:sldMk cId="2659945269" sldId="260"/>
            <ac:spMk id="3" creationId="{ECD652D8-8B4A-4CAB-A973-6CFB6882A740}"/>
          </ac:spMkLst>
        </pc:spChg>
      </pc:sldChg>
      <pc:sldChg chg="modSp new mod">
        <pc:chgData name="Mathias Clement Frederiksen" userId="084736a1-6aad-4c7e-a962-491a8ba6a10d" providerId="ADAL" clId="{CABB6266-88F9-4587-AE17-3CA55D739A0A}" dt="2023-01-09T14:15:29.780" v="2827" actId="20577"/>
        <pc:sldMkLst>
          <pc:docMk/>
          <pc:sldMk cId="2481760703" sldId="261"/>
        </pc:sldMkLst>
        <pc:spChg chg="mod">
          <ac:chgData name="Mathias Clement Frederiksen" userId="084736a1-6aad-4c7e-a962-491a8ba6a10d" providerId="ADAL" clId="{CABB6266-88F9-4587-AE17-3CA55D739A0A}" dt="2023-01-03T11:50:57.860" v="982" actId="20577"/>
          <ac:spMkLst>
            <pc:docMk/>
            <pc:sldMk cId="2481760703" sldId="261"/>
            <ac:spMk id="2" creationId="{234E2F01-76CB-4C0E-8C32-10011C19192B}"/>
          </ac:spMkLst>
        </pc:spChg>
        <pc:spChg chg="mod">
          <ac:chgData name="Mathias Clement Frederiksen" userId="084736a1-6aad-4c7e-a962-491a8ba6a10d" providerId="ADAL" clId="{CABB6266-88F9-4587-AE17-3CA55D739A0A}" dt="2023-01-09T14:15:29.780" v="2827" actId="20577"/>
          <ac:spMkLst>
            <pc:docMk/>
            <pc:sldMk cId="2481760703" sldId="261"/>
            <ac:spMk id="3" creationId="{D13336E7-C0E7-40E0-8A81-9B2E4CC097C2}"/>
          </ac:spMkLst>
        </pc:spChg>
      </pc:sldChg>
      <pc:sldChg chg="modSp new del mod">
        <pc:chgData name="Mathias Clement Frederiksen" userId="084736a1-6aad-4c7e-a962-491a8ba6a10d" providerId="ADAL" clId="{CABB6266-88F9-4587-AE17-3CA55D739A0A}" dt="2023-01-03T12:55:19.250" v="1566" actId="47"/>
        <pc:sldMkLst>
          <pc:docMk/>
          <pc:sldMk cId="1045273986" sldId="262"/>
        </pc:sldMkLst>
        <pc:spChg chg="mod">
          <ac:chgData name="Mathias Clement Frederiksen" userId="084736a1-6aad-4c7e-a962-491a8ba6a10d" providerId="ADAL" clId="{CABB6266-88F9-4587-AE17-3CA55D739A0A}" dt="2023-01-03T12:08:51.841" v="1426" actId="20577"/>
          <ac:spMkLst>
            <pc:docMk/>
            <pc:sldMk cId="1045273986" sldId="262"/>
            <ac:spMk id="2" creationId="{FC579F4F-74D1-43A2-A77D-33827ECF4B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A344-2844-4A8F-AA16-674E6FDA4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AEBA0-9E19-4DC4-8E77-7AB5223A1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68BC-5AEB-4C72-9419-34C0EA70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2248-470F-419D-BAB0-533BC572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543B-927B-4195-94D0-B1C4BF4B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8866-4B6B-4CA1-B565-D6C63666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9E214-CB15-4182-9932-66A82C2C1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BA7D-3F96-46E7-B732-47A8002C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BD56-FC64-4F76-BEFB-9ADAD009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75C5-D872-43C6-9505-F5380F73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3A4E8-5D7D-4620-BEED-E4AC6D501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08770-8BA4-4324-AC43-5B919970A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CBC7-26B1-4D70-B9FE-7C30C9C0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FAF6-3432-4044-A821-F85EF497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51E4-736A-4E94-9DAC-E7354AF1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91A5-BFEE-4F14-9A79-43115181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0081-4FB4-4036-81DE-8D62444C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141C-36AD-4782-B90E-C6E6D195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7771-C279-46A0-B312-F9A210B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DE28-213D-4FF9-BFAA-A1BE6569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4B62-AFBA-452D-A0C2-49414B34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2AEE-B6C6-4BA4-B4FE-B6A4A600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10A2-AB2B-4C34-B1F0-BE518BE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0580-F3ED-4F67-8C1F-0F5FA8DE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1D18-92CA-4A58-9005-0338A69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2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1711-6629-4DAE-B803-12F6F394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D947-0FCB-4019-BFB0-CC8F6EE8E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55241-960C-4D6F-A01A-61690321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CA10-069B-4259-A801-C72DD80E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EFB9F-51F4-4940-8141-07CB4085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0CA6-9EE5-4D85-BA34-19AEFEC5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2EF4-7C85-4B47-91B4-25948DD9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F82A-BF93-4BEC-996D-AFFC9359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5B132-DEF8-45DE-97B3-14939EA0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F070-4832-4BCD-8BCC-32E11913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F3C27-27CA-42DE-BB2C-54F82F511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BC568-7B8D-446F-85CB-EE35F9D2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C4887-28ED-4796-BD41-8A522C17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E69AB-C2B3-4C0C-8C7D-EAD1B011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87BA-A6A1-4E57-951D-E663CCEF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7555-8852-4937-9259-B1487B1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73F2C-89C8-4298-9FC7-F107ABCC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9B28-1CDF-482C-A3F5-EA00A9A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3449E-709B-4181-91E1-2DDC922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AC77C-4779-4CBA-B0FD-8746FF76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B9A7E-E630-4E19-8A55-D8C3419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0D92-BC83-47BF-A493-1E5B41BE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D20D-F8CD-4478-AA18-9D7B06D6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B396D-3283-4D2B-9C77-534269FC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4A418-AA27-4005-9D1F-ABAFF9D0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42A7-B138-4986-B321-013EA871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D3C3F-1D08-4D02-8293-D31A3BD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1A5C-A895-412E-8187-D94CDE79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E823C-20F4-4CBC-90A7-DF1D4E83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03449-208B-4E12-8249-2F36C973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1AFDF-D118-4401-84DB-F89DEAB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F2040-8C57-44E7-B949-D4FD74ED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65E6C-62E9-42C4-A489-7C0D32B8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B46D5-E091-45CD-B9AF-25D7C89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5DD5F-9BF9-4538-B456-E1D50AF6E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247C-EA36-4864-8491-A318A442A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6632-D96F-4266-9B1E-89B55161DF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3CC3-5327-4787-AD38-F8DEB2A85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BA1C-D344-495C-B6DB-690F95EED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21F0-C82C-43F3-A866-8F290E1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6AC9-35CA-4AC7-8F1C-687F7FE8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Passivity and Passivity-Based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01B0-A90C-4456-905E-40EA9FF1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With Van der Pol example</a:t>
            </a:r>
          </a:p>
        </p:txBody>
      </p:sp>
    </p:spTree>
    <p:extLst>
      <p:ext uri="{BB962C8B-B14F-4D97-AF65-F5344CB8AC3E}">
        <p14:creationId xmlns:p14="http://schemas.microsoft.com/office/powerpoint/2010/main" val="40221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7C137-3C51-4F38-BE18-B55B64697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90"/>
                <a:ext cx="10515600" cy="65300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b="0" i="0">
                    <a:solidFill>
                      <a:srgbClr val="1D2125"/>
                    </a:solidFill>
                    <a:effectLst/>
                    <a:latin typeface="-apple-system"/>
                  </a:rPr>
                  <a:t>A dynamic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a-DK" sz="1800" b="0" i="1" smtClean="0">
                            <a:solidFill>
                              <a:srgbClr val="1D212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800" b="0" i="1" smtClean="0">
                            <a:solidFill>
                              <a:srgbClr val="1D212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1800" b="0" i="1" dirty="0" smtClean="0">
                            <a:solidFill>
                              <a:srgbClr val="1D212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800" b="0" i="1" dirty="0" smtClean="0">
                            <a:solidFill>
                              <a:srgbClr val="1D212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1800" b="0" i="1" dirty="0" smtClean="0">
                            <a:solidFill>
                              <a:srgbClr val="1D2125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800" b="0" i="1" dirty="0" smtClean="0">
                            <a:solidFill>
                              <a:srgbClr val="1D212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1800" b="0" i="1" dirty="0" smtClean="0">
                        <a:solidFill>
                          <a:srgbClr val="1D2125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>
                    <a:solidFill>
                      <a:srgbClr val="1D2125"/>
                    </a:solidFill>
                    <a:effectLst/>
                    <a:latin typeface="-apple-system"/>
                  </a:rPr>
                  <a:t> is said to be passive if:</a:t>
                </a:r>
              </a:p>
              <a:p>
                <a:pPr marL="0" indent="0">
                  <a:buNone/>
                </a:pPr>
                <a:endParaRPr lang="en-US" sz="1800" b="0" i="0">
                  <a:solidFill>
                    <a:srgbClr val="1D2125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̇"/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800" b="0" i="0">
                  <a:solidFill>
                    <a:srgbClr val="1D2125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sz="1800" b="0" i="0">
                    <a:solidFill>
                      <a:srgbClr val="1D2125"/>
                    </a:solidFill>
                    <a:effectLst/>
                    <a:latin typeface="-apple-system"/>
                  </a:rPr>
                  <a:t>Given </a:t>
                </a:r>
                <a:r>
                  <a:rPr lang="en-US" sz="1800">
                    <a:solidFill>
                      <a:srgbClr val="1D2125"/>
                    </a:solidFill>
                    <a:latin typeface="-apple-system"/>
                  </a:rPr>
                  <a:t>c</a:t>
                </a:r>
                <a:r>
                  <a:rPr lang="en-US" sz="1800" b="0" i="0">
                    <a:solidFill>
                      <a:srgbClr val="1D2125"/>
                    </a:solidFill>
                    <a:effectLst/>
                    <a:latin typeface="-apple-system"/>
                  </a:rPr>
                  <a:t>ontrol affine system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dirty="0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>
                  <a:solidFill>
                    <a:srgbClr val="1D2125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rgbClr val="1D2125"/>
                    </a:solidFill>
                    <a:latin typeface="-apple-system"/>
                  </a:rPr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̇"/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da-DK" sz="1800" b="0" i="1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sz="1800" b="0" i="1" smtClean="0">
                                  <a:solidFill>
                                    <a:srgbClr val="1D2125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800" b="0" i="1" smtClean="0">
                                  <a:solidFill>
                                    <a:srgbClr val="1D2125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a-DK" sz="1800" b="0" i="1" smtClean="0">
                                  <a:solidFill>
                                    <a:srgbClr val="1D2125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800" b="0" i="1" smtClean="0">
                                  <a:solidFill>
                                    <a:srgbClr val="1D2125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br>
                  <a:rPr lang="da-DK" sz="1800" b="0">
                    <a:solidFill>
                      <a:srgbClr val="1D2125"/>
                    </a:solidFill>
                    <a:effectLst/>
                    <a:latin typeface="-apple-system"/>
                  </a:rPr>
                </a:br>
                <a:endParaRPr lang="da-DK" sz="1800" b="0">
                  <a:solidFill>
                    <a:srgbClr val="1D2125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br>
                  <a:rPr lang="da-DK" sz="1800" b="0">
                    <a:solidFill>
                      <a:srgbClr val="1D2125"/>
                    </a:solidFill>
                    <a:effectLst/>
                    <a:latin typeface="-apple-system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800" i="1">
                          <a:solidFill>
                            <a:srgbClr val="1D2125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a-DK" sz="1800" b="0" i="1" smtClean="0">
                          <a:solidFill>
                            <a:srgbClr val="1D2125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a-DK" sz="1800" b="0" i="1" smtClean="0">
                          <a:solidFill>
                            <a:srgbClr val="1D212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smtClean="0">
                          <a:solidFill>
                            <a:srgbClr val="1D212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800" i="1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a-DK" sz="1800" b="0" i="1" smtClean="0">
                          <a:solidFill>
                            <a:srgbClr val="1D2125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1800" b="0" i="1" smtClean="0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solidFill>
                                <a:srgbClr val="1D212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smtClean="0">
                          <a:solidFill>
                            <a:srgbClr val="1D2125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da-DK" sz="1800" b="0">
                  <a:solidFill>
                    <a:srgbClr val="1D2125"/>
                  </a:solidFill>
                  <a:latin typeface="-apple-system"/>
                </a:endParaRPr>
              </a:p>
              <a:p>
                <a:r>
                  <a:rPr lang="en-US" sz="1800">
                    <a:solidFill>
                      <a:srgbClr val="1D2125"/>
                    </a:solidFill>
                    <a:latin typeface="-apple-system"/>
                  </a:rPr>
                  <a:t>Autonomous system passive - Choose output how?</a:t>
                </a:r>
              </a:p>
              <a:p>
                <a:pPr marL="0" indent="0">
                  <a:buNone/>
                </a:pPr>
                <a:r>
                  <a:rPr lang="en-US" sz="1800">
                    <a:solidFill>
                      <a:srgbClr val="1D2125"/>
                    </a:solidFill>
                    <a:latin typeface="-apple-system"/>
                  </a:rPr>
                  <a:t>A system is passive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1D212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800">
                  <a:solidFill>
                    <a:srgbClr val="1D2125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rgbClr val="1D2125"/>
                    </a:solidFill>
                    <a:latin typeface="-apple-system"/>
                  </a:rPr>
                  <a:t>Then, the system with input u and output y is passive, if radially unbounded.</a:t>
                </a:r>
              </a:p>
              <a:p>
                <a:pPr marL="0" indent="0">
                  <a:buNone/>
                </a:pPr>
                <a:endParaRPr lang="en-US" sz="1800">
                  <a:solidFill>
                    <a:srgbClr val="1D2125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a-DK" sz="1800" b="0" i="0" dirty="0" smtClean="0">
                          <a:solidFill>
                            <a:srgbClr val="1D212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da-DK" sz="1800" b="0">
                    <a:latin typeface="-apple-system"/>
                  </a:rPr>
                </a:br>
                <a:endParaRPr lang="en-US" sz="1800">
                  <a:solidFill>
                    <a:srgbClr val="1D2125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sz="1800">
                    <a:solidFill>
                      <a:srgbClr val="1D2125"/>
                    </a:solidFill>
                    <a:latin typeface="-apple-system"/>
                  </a:rPr>
                  <a:t>VDP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>
                  <a:solidFill>
                    <a:srgbClr val="1D2125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endParaRPr lang="en-US" sz="1800">
                  <a:solidFill>
                    <a:srgbClr val="1D2125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endParaRPr lang="en-US" sz="1800">
                  <a:solidFill>
                    <a:srgbClr val="1D2125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7C137-3C51-4F38-BE18-B55B64697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90"/>
                <a:ext cx="10515600" cy="6530099"/>
              </a:xfrm>
              <a:blipFill>
                <a:blip r:embed="rId2"/>
                <a:stretch>
                  <a:fillRect l="-406" t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3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0EFD4-6D34-476A-AAC2-584257C95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186"/>
                <a:ext cx="10515600" cy="59877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Storage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Radially unbounded 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0EFD4-6D34-476A-AAC2-584257C95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186"/>
                <a:ext cx="10515600" cy="5987777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12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6CBE-0CF0-425C-B925-891B2EEF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Van der Pol example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178E3-9C48-4315-8AE6-9D5F1C531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/>
                  <a:t>Storage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Radially unbounded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Choose outputs that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178E3-9C48-4315-8AE6-9D5F1C53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99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2F01-76CB-4C0E-8C32-10011C19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 feedback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336E7-C0E7-40E0-8A81-9B2E4CC09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800" dirty="0"/>
                                  <m:t> 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a-DK" sz="1800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a-DK" sz="18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/>
                  <a:t> such that system is passive.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/>
                  <a:t>can now be chosen via standard output feedback</a:t>
                </a:r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336E7-C0E7-40E0-8A81-9B2E4CC09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76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FEB5-6246-4E8E-B91E-8039922B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652D8-8B4A-4CAB-A973-6CFB6882A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Find control law that makes system passive: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652D8-8B4A-4CAB-A973-6CFB6882A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4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Passivity and Passivity-Based Control</vt:lpstr>
      <vt:lpstr>PowerPoint Presentation</vt:lpstr>
      <vt:lpstr>PowerPoint Presentation</vt:lpstr>
      <vt:lpstr>Van der Pol example continued</vt:lpstr>
      <vt:lpstr>Passive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Passivity and Passivity-Based Control</dc:title>
  <dc:creator>Mathias Clement Frederiksen</dc:creator>
  <cp:revision>1</cp:revision>
  <dcterms:created xsi:type="dcterms:W3CDTF">2023-01-03T10:25:52Z</dcterms:created>
  <dcterms:modified xsi:type="dcterms:W3CDTF">2023-01-10T15:03:58Z</dcterms:modified>
</cp:coreProperties>
</file>