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4" r:id="rId5"/>
    <p:sldId id="261" r:id="rId6"/>
    <p:sldId id="262" r:id="rId7"/>
    <p:sldId id="258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A2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9EA3F-F133-4534-A00A-B4FAD4531892}" v="1791" dt="2023-01-08T16:21:12.289"/>
    <p1510:client id="{2BC275E3-ACE2-432A-A115-90C510E2B2BA}" v="590" dt="2023-01-08T15:53:37.835"/>
    <p1510:client id="{DEF229B4-CBFB-402D-9A7F-62D7BA24F3D2}" v="11" dt="2023-01-08T16:15:26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Clement Frederiksen" userId="084736a1-6aad-4c7e-a962-491a8ba6a10d" providerId="ADAL" clId="{2669EA3F-F133-4534-A00A-B4FAD4531892}"/>
    <pc:docChg chg="undo custSel addSld delSld modSld sldOrd">
      <pc:chgData name="Mathias Clement Frederiksen" userId="084736a1-6aad-4c7e-a962-491a8ba6a10d" providerId="ADAL" clId="{2669EA3F-F133-4534-A00A-B4FAD4531892}" dt="2023-01-08T16:21:12.289" v="2183" actId="20577"/>
      <pc:docMkLst>
        <pc:docMk/>
      </pc:docMkLst>
      <pc:sldChg chg="modSp new mod">
        <pc:chgData name="Mathias Clement Frederiksen" userId="084736a1-6aad-4c7e-a962-491a8ba6a10d" providerId="ADAL" clId="{2669EA3F-F133-4534-A00A-B4FAD4531892}" dt="2023-01-03T13:22:48.805" v="9" actId="20577"/>
        <pc:sldMkLst>
          <pc:docMk/>
          <pc:sldMk cId="1592561411" sldId="256"/>
        </pc:sldMkLst>
        <pc:spChg chg="mod">
          <ac:chgData name="Mathias Clement Frederiksen" userId="084736a1-6aad-4c7e-a962-491a8ba6a10d" providerId="ADAL" clId="{2669EA3F-F133-4534-A00A-B4FAD4531892}" dt="2023-01-03T13:22:48.805" v="9" actId="20577"/>
          <ac:spMkLst>
            <pc:docMk/>
            <pc:sldMk cId="1592561411" sldId="256"/>
            <ac:spMk id="2" creationId="{0E00F129-BA13-46C6-8FF0-26DBB2571A5E}"/>
          </ac:spMkLst>
        </pc:spChg>
      </pc:sldChg>
      <pc:sldChg chg="modSp new del mod">
        <pc:chgData name="Mathias Clement Frederiksen" userId="084736a1-6aad-4c7e-a962-491a8ba6a10d" providerId="ADAL" clId="{2669EA3F-F133-4534-A00A-B4FAD4531892}" dt="2023-01-04T10:36:07.722" v="1997" actId="47"/>
        <pc:sldMkLst>
          <pc:docMk/>
          <pc:sldMk cId="3747326848" sldId="257"/>
        </pc:sldMkLst>
        <pc:spChg chg="mod">
          <ac:chgData name="Mathias Clement Frederiksen" userId="084736a1-6aad-4c7e-a962-491a8ba6a10d" providerId="ADAL" clId="{2669EA3F-F133-4534-A00A-B4FAD4531892}" dt="2023-01-04T09:26:06.256" v="946" actId="6549"/>
          <ac:spMkLst>
            <pc:docMk/>
            <pc:sldMk cId="3747326848" sldId="257"/>
            <ac:spMk id="2" creationId="{4FAFC3AA-2462-4641-A37A-93659ABA4F75}"/>
          </ac:spMkLst>
        </pc:spChg>
        <pc:spChg chg="mod">
          <ac:chgData name="Mathias Clement Frederiksen" userId="084736a1-6aad-4c7e-a962-491a8ba6a10d" providerId="ADAL" clId="{2669EA3F-F133-4534-A00A-B4FAD4531892}" dt="2023-01-04T09:28:21.893" v="1009" actId="6549"/>
          <ac:spMkLst>
            <pc:docMk/>
            <pc:sldMk cId="3747326848" sldId="257"/>
            <ac:spMk id="3" creationId="{015CE050-0D18-4D34-BBEB-008A9F51248A}"/>
          </ac:spMkLst>
        </pc:spChg>
      </pc:sldChg>
      <pc:sldChg chg="addSp delSp modSp new mod ord">
        <pc:chgData name="Mathias Clement Frederiksen" userId="084736a1-6aad-4c7e-a962-491a8ba6a10d" providerId="ADAL" clId="{2669EA3F-F133-4534-A00A-B4FAD4531892}" dt="2023-01-08T16:11:56.261" v="2077" actId="22"/>
        <pc:sldMkLst>
          <pc:docMk/>
          <pc:sldMk cId="999311785" sldId="258"/>
        </pc:sldMkLst>
        <pc:spChg chg="mod">
          <ac:chgData name="Mathias Clement Frederiksen" userId="084736a1-6aad-4c7e-a962-491a8ba6a10d" providerId="ADAL" clId="{2669EA3F-F133-4534-A00A-B4FAD4531892}" dt="2023-01-08T16:11:55.794" v="2076" actId="20577"/>
          <ac:spMkLst>
            <pc:docMk/>
            <pc:sldMk cId="999311785" sldId="258"/>
            <ac:spMk id="2" creationId="{BFB149F6-B5E4-4822-A41A-4A9783BAF122}"/>
          </ac:spMkLst>
        </pc:spChg>
        <pc:spChg chg="mod">
          <ac:chgData name="Mathias Clement Frederiksen" userId="084736a1-6aad-4c7e-a962-491a8ba6a10d" providerId="ADAL" clId="{2669EA3F-F133-4534-A00A-B4FAD4531892}" dt="2023-01-04T10:12:04.754" v="1851" actId="20577"/>
          <ac:spMkLst>
            <pc:docMk/>
            <pc:sldMk cId="999311785" sldId="258"/>
            <ac:spMk id="3" creationId="{F962EB44-DBC2-4F0A-AFB3-245C021B9AF6}"/>
          </ac:spMkLst>
        </pc:spChg>
        <pc:picChg chg="add del">
          <ac:chgData name="Mathias Clement Frederiksen" userId="084736a1-6aad-4c7e-a962-491a8ba6a10d" providerId="ADAL" clId="{2669EA3F-F133-4534-A00A-B4FAD4531892}" dt="2023-01-08T16:11:56.261" v="2077" actId="22"/>
          <ac:picMkLst>
            <pc:docMk/>
            <pc:sldMk cId="999311785" sldId="258"/>
            <ac:picMk id="5" creationId="{EC0E2802-D675-4E7D-BF42-8750E93725A1}"/>
          </ac:picMkLst>
        </pc:picChg>
      </pc:sldChg>
      <pc:sldChg chg="modSp new del mod">
        <pc:chgData name="Mathias Clement Frederiksen" userId="084736a1-6aad-4c7e-a962-491a8ba6a10d" providerId="ADAL" clId="{2669EA3F-F133-4534-A00A-B4FAD4531892}" dt="2023-01-04T09:42:19.303" v="1445" actId="47"/>
        <pc:sldMkLst>
          <pc:docMk/>
          <pc:sldMk cId="1241341713" sldId="259"/>
        </pc:sldMkLst>
        <pc:spChg chg="mod">
          <ac:chgData name="Mathias Clement Frederiksen" userId="084736a1-6aad-4c7e-a962-491a8ba6a10d" providerId="ADAL" clId="{2669EA3F-F133-4534-A00A-B4FAD4531892}" dt="2023-01-03T14:14:23.811" v="207" actId="20577"/>
          <ac:spMkLst>
            <pc:docMk/>
            <pc:sldMk cId="1241341713" sldId="259"/>
            <ac:spMk id="2" creationId="{855E0727-A3A4-499F-8707-F9DC3233E3EC}"/>
          </ac:spMkLst>
        </pc:spChg>
        <pc:spChg chg="mod">
          <ac:chgData name="Mathias Clement Frederiksen" userId="084736a1-6aad-4c7e-a962-491a8ba6a10d" providerId="ADAL" clId="{2669EA3F-F133-4534-A00A-B4FAD4531892}" dt="2023-01-03T14:14:26.376" v="208" actId="5793"/>
          <ac:spMkLst>
            <pc:docMk/>
            <pc:sldMk cId="1241341713" sldId="259"/>
            <ac:spMk id="3" creationId="{6D0D7BA0-F9BA-4279-A9D4-8467042E7A33}"/>
          </ac:spMkLst>
        </pc:spChg>
      </pc:sldChg>
      <pc:sldChg chg="modSp new del mod">
        <pc:chgData name="Mathias Clement Frederiksen" userId="084736a1-6aad-4c7e-a962-491a8ba6a10d" providerId="ADAL" clId="{2669EA3F-F133-4534-A00A-B4FAD4531892}" dt="2023-01-04T09:42:21.474" v="1446" actId="47"/>
        <pc:sldMkLst>
          <pc:docMk/>
          <pc:sldMk cId="2076017716" sldId="260"/>
        </pc:sldMkLst>
        <pc:spChg chg="mod">
          <ac:chgData name="Mathias Clement Frederiksen" userId="084736a1-6aad-4c7e-a962-491a8ba6a10d" providerId="ADAL" clId="{2669EA3F-F133-4534-A00A-B4FAD4531892}" dt="2023-01-03T14:21:50.222" v="604" actId="20577"/>
          <ac:spMkLst>
            <pc:docMk/>
            <pc:sldMk cId="2076017716" sldId="260"/>
            <ac:spMk id="2" creationId="{0E42272B-8F59-4549-8F13-ADD8E03861F3}"/>
          </ac:spMkLst>
        </pc:spChg>
        <pc:spChg chg="mod">
          <ac:chgData name="Mathias Clement Frederiksen" userId="084736a1-6aad-4c7e-a962-491a8ba6a10d" providerId="ADAL" clId="{2669EA3F-F133-4534-A00A-B4FAD4531892}" dt="2023-01-03T14:22:29.036" v="660" actId="20577"/>
          <ac:spMkLst>
            <pc:docMk/>
            <pc:sldMk cId="2076017716" sldId="260"/>
            <ac:spMk id="3" creationId="{574D6074-6C56-43DD-9D2B-3F95D3160EFE}"/>
          </ac:spMkLst>
        </pc:spChg>
      </pc:sldChg>
      <pc:sldChg chg="addSp delSp modSp new mod">
        <pc:chgData name="Mathias Clement Frederiksen" userId="084736a1-6aad-4c7e-a962-491a8ba6a10d" providerId="ADAL" clId="{2669EA3F-F133-4534-A00A-B4FAD4531892}" dt="2023-01-04T10:35:29.274" v="1996"/>
        <pc:sldMkLst>
          <pc:docMk/>
          <pc:sldMk cId="1843846392" sldId="261"/>
        </pc:sldMkLst>
        <pc:spChg chg="mod">
          <ac:chgData name="Mathias Clement Frederiksen" userId="084736a1-6aad-4c7e-a962-491a8ba6a10d" providerId="ADAL" clId="{2669EA3F-F133-4534-A00A-B4FAD4531892}" dt="2023-01-04T09:25:49.634" v="945" actId="20577"/>
          <ac:spMkLst>
            <pc:docMk/>
            <pc:sldMk cId="1843846392" sldId="261"/>
            <ac:spMk id="2" creationId="{F80564AD-6DF9-438E-95B5-A6406310631D}"/>
          </ac:spMkLst>
        </pc:spChg>
        <pc:spChg chg="mod">
          <ac:chgData name="Mathias Clement Frederiksen" userId="084736a1-6aad-4c7e-a962-491a8ba6a10d" providerId="ADAL" clId="{2669EA3F-F133-4534-A00A-B4FAD4531892}" dt="2023-01-04T10:35:29.274" v="1996"/>
          <ac:spMkLst>
            <pc:docMk/>
            <pc:sldMk cId="1843846392" sldId="261"/>
            <ac:spMk id="3" creationId="{519F3205-08B7-4108-9F3E-73E89E633D13}"/>
          </ac:spMkLst>
        </pc:spChg>
        <pc:picChg chg="add del mod">
          <ac:chgData name="Mathias Clement Frederiksen" userId="084736a1-6aad-4c7e-a962-491a8ba6a10d" providerId="ADAL" clId="{2669EA3F-F133-4534-A00A-B4FAD4531892}" dt="2023-01-04T09:56:25.358" v="1447" actId="478"/>
          <ac:picMkLst>
            <pc:docMk/>
            <pc:sldMk cId="1843846392" sldId="261"/>
            <ac:picMk id="5" creationId="{B61E061B-0D1E-4D95-9A5D-12BB55521EFA}"/>
          </ac:picMkLst>
        </pc:picChg>
        <pc:picChg chg="add del mod">
          <ac:chgData name="Mathias Clement Frederiksen" userId="084736a1-6aad-4c7e-a962-491a8ba6a10d" providerId="ADAL" clId="{2669EA3F-F133-4534-A00A-B4FAD4531892}" dt="2023-01-04T10:30:31.520" v="1950" actId="478"/>
          <ac:picMkLst>
            <pc:docMk/>
            <pc:sldMk cId="1843846392" sldId="261"/>
            <ac:picMk id="7" creationId="{F3E88C28-7755-4C74-8399-E73932A1446B}"/>
          </ac:picMkLst>
        </pc:picChg>
        <pc:picChg chg="add mod">
          <ac:chgData name="Mathias Clement Frederiksen" userId="084736a1-6aad-4c7e-a962-491a8ba6a10d" providerId="ADAL" clId="{2669EA3F-F133-4534-A00A-B4FAD4531892}" dt="2023-01-04T10:33:35.167" v="1994" actId="14100"/>
          <ac:picMkLst>
            <pc:docMk/>
            <pc:sldMk cId="1843846392" sldId="261"/>
            <ac:picMk id="9" creationId="{6E950852-8A67-4ED0-8D77-BDEDF48E4361}"/>
          </ac:picMkLst>
        </pc:picChg>
      </pc:sldChg>
      <pc:sldChg chg="addSp delSp modSp new mod">
        <pc:chgData name="Mathias Clement Frederiksen" userId="084736a1-6aad-4c7e-a962-491a8ba6a10d" providerId="ADAL" clId="{2669EA3F-F133-4534-A00A-B4FAD4531892}" dt="2023-01-04T10:27:47.876" v="1949" actId="20577"/>
        <pc:sldMkLst>
          <pc:docMk/>
          <pc:sldMk cId="3136418053" sldId="262"/>
        </pc:sldMkLst>
        <pc:spChg chg="mod">
          <ac:chgData name="Mathias Clement Frederiksen" userId="084736a1-6aad-4c7e-a962-491a8ba6a10d" providerId="ADAL" clId="{2669EA3F-F133-4534-A00A-B4FAD4531892}" dt="2023-01-04T09:28:07.234" v="997" actId="20577"/>
          <ac:spMkLst>
            <pc:docMk/>
            <pc:sldMk cId="3136418053" sldId="262"/>
            <ac:spMk id="2" creationId="{66DE18AD-9335-438C-9E20-668DC0C8CA6E}"/>
          </ac:spMkLst>
        </pc:spChg>
        <pc:spChg chg="mod">
          <ac:chgData name="Mathias Clement Frederiksen" userId="084736a1-6aad-4c7e-a962-491a8ba6a10d" providerId="ADAL" clId="{2669EA3F-F133-4534-A00A-B4FAD4531892}" dt="2023-01-04T10:27:47.876" v="1949" actId="20577"/>
          <ac:spMkLst>
            <pc:docMk/>
            <pc:sldMk cId="3136418053" sldId="262"/>
            <ac:spMk id="3" creationId="{85EC9103-6CC7-45BA-BEBA-F6756C0B17ED}"/>
          </ac:spMkLst>
        </pc:spChg>
        <pc:grpChg chg="mod">
          <ac:chgData name="Mathias Clement Frederiksen" userId="084736a1-6aad-4c7e-a962-491a8ba6a10d" providerId="ADAL" clId="{2669EA3F-F133-4534-A00A-B4FAD4531892}" dt="2023-01-04T09:38:12.844" v="1426"/>
          <ac:grpSpMkLst>
            <pc:docMk/>
            <pc:sldMk cId="3136418053" sldId="262"/>
            <ac:grpSpMk id="14" creationId="{F55BA655-234F-441F-A11B-9070C621FD8C}"/>
          </ac:grpSpMkLst>
        </pc:grpChg>
        <pc:picChg chg="add mod">
          <ac:chgData name="Mathias Clement Frederiksen" userId="084736a1-6aad-4c7e-a962-491a8ba6a10d" providerId="ADAL" clId="{2669EA3F-F133-4534-A00A-B4FAD4531892}" dt="2023-01-04T09:36:59.697" v="1419" actId="1076"/>
          <ac:picMkLst>
            <pc:docMk/>
            <pc:sldMk cId="3136418053" sldId="262"/>
            <ac:picMk id="5" creationId="{F9209479-BD7A-48D5-85F9-DC1B024DE144}"/>
          </ac:picMkLst>
        </pc:picChg>
        <pc:inkChg chg="add del">
          <ac:chgData name="Mathias Clement Frederiksen" userId="084736a1-6aad-4c7e-a962-491a8ba6a10d" providerId="ADAL" clId="{2669EA3F-F133-4534-A00A-B4FAD4531892}" dt="2023-01-04T09:36:10.103" v="1416" actId="9405"/>
          <ac:inkMkLst>
            <pc:docMk/>
            <pc:sldMk cId="3136418053" sldId="262"/>
            <ac:inkMk id="6" creationId="{15A42E1B-9048-401D-829C-E9CD2E7F48FA}"/>
          </ac:inkMkLst>
        </pc:inkChg>
        <pc:inkChg chg="add del">
          <ac:chgData name="Mathias Clement Frederiksen" userId="084736a1-6aad-4c7e-a962-491a8ba6a10d" providerId="ADAL" clId="{2669EA3F-F133-4534-A00A-B4FAD4531892}" dt="2023-01-04T09:36:09.698" v="1415" actId="9405"/>
          <ac:inkMkLst>
            <pc:docMk/>
            <pc:sldMk cId="3136418053" sldId="262"/>
            <ac:inkMk id="7" creationId="{4CDC69DF-CE56-4945-93A7-5392763BCB7E}"/>
          </ac:inkMkLst>
        </pc:inkChg>
        <pc:inkChg chg="add del">
          <ac:chgData name="Mathias Clement Frederiksen" userId="084736a1-6aad-4c7e-a962-491a8ba6a10d" providerId="ADAL" clId="{2669EA3F-F133-4534-A00A-B4FAD4531892}" dt="2023-01-04T09:36:09.342" v="1414" actId="9405"/>
          <ac:inkMkLst>
            <pc:docMk/>
            <pc:sldMk cId="3136418053" sldId="262"/>
            <ac:inkMk id="8" creationId="{6C34FFE2-37C4-4AE9-BEED-389EAF4A2E5B}"/>
          </ac:inkMkLst>
        </pc:inkChg>
        <pc:inkChg chg="add del">
          <ac:chgData name="Mathias Clement Frederiksen" userId="084736a1-6aad-4c7e-a962-491a8ba6a10d" providerId="ADAL" clId="{2669EA3F-F133-4534-A00A-B4FAD4531892}" dt="2023-01-04T09:36:27.568" v="1418" actId="9405"/>
          <ac:inkMkLst>
            <pc:docMk/>
            <pc:sldMk cId="3136418053" sldId="262"/>
            <ac:inkMk id="9" creationId="{CB876B37-13D9-47F6-AAE5-AAD8DB782D20}"/>
          </ac:inkMkLst>
        </pc:inkChg>
        <pc:inkChg chg="add del">
          <ac:chgData name="Mathias Clement Frederiksen" userId="084736a1-6aad-4c7e-a962-491a8ba6a10d" providerId="ADAL" clId="{2669EA3F-F133-4534-A00A-B4FAD4531892}" dt="2023-01-04T09:38:03.005" v="1423" actId="9405"/>
          <ac:inkMkLst>
            <pc:docMk/>
            <pc:sldMk cId="3136418053" sldId="262"/>
            <ac:inkMk id="10" creationId="{D1C0A1F0-714E-4679-AC71-AEDA5370D290}"/>
          </ac:inkMkLst>
        </pc:inkChg>
        <pc:inkChg chg="add del">
          <ac:chgData name="Mathias Clement Frederiksen" userId="084736a1-6aad-4c7e-a962-491a8ba6a10d" providerId="ADAL" clId="{2669EA3F-F133-4534-A00A-B4FAD4531892}" dt="2023-01-04T09:38:02.611" v="1422" actId="9405"/>
          <ac:inkMkLst>
            <pc:docMk/>
            <pc:sldMk cId="3136418053" sldId="262"/>
            <ac:inkMk id="11" creationId="{C3611421-E4F7-4634-9541-276E6CACC1D3}"/>
          </ac:inkMkLst>
        </pc:inkChg>
        <pc:inkChg chg="add mod">
          <ac:chgData name="Mathias Clement Frederiksen" userId="084736a1-6aad-4c7e-a962-491a8ba6a10d" providerId="ADAL" clId="{2669EA3F-F133-4534-A00A-B4FAD4531892}" dt="2023-01-04T09:38:12.844" v="1426"/>
          <ac:inkMkLst>
            <pc:docMk/>
            <pc:sldMk cId="3136418053" sldId="262"/>
            <ac:inkMk id="12" creationId="{2F279A20-E6DC-4720-9AFA-C58DACBD7601}"/>
          </ac:inkMkLst>
        </pc:inkChg>
        <pc:inkChg chg="add mod">
          <ac:chgData name="Mathias Clement Frederiksen" userId="084736a1-6aad-4c7e-a962-491a8ba6a10d" providerId="ADAL" clId="{2669EA3F-F133-4534-A00A-B4FAD4531892}" dt="2023-01-04T09:38:12.844" v="1426"/>
          <ac:inkMkLst>
            <pc:docMk/>
            <pc:sldMk cId="3136418053" sldId="262"/>
            <ac:inkMk id="13" creationId="{B04140CA-8E89-4F68-A798-26524177CC34}"/>
          </ac:inkMkLst>
        </pc:inkChg>
        <pc:inkChg chg="add">
          <ac:chgData name="Mathias Clement Frederiksen" userId="084736a1-6aad-4c7e-a962-491a8ba6a10d" providerId="ADAL" clId="{2669EA3F-F133-4534-A00A-B4FAD4531892}" dt="2023-01-04T09:38:14.128" v="1427" actId="9405"/>
          <ac:inkMkLst>
            <pc:docMk/>
            <pc:sldMk cId="3136418053" sldId="262"/>
            <ac:inkMk id="15" creationId="{CE4FEAC7-E18C-4FE2-98AA-D549A4176D1A}"/>
          </ac:inkMkLst>
        </pc:inkChg>
        <pc:inkChg chg="add">
          <ac:chgData name="Mathias Clement Frederiksen" userId="084736a1-6aad-4c7e-a962-491a8ba6a10d" providerId="ADAL" clId="{2669EA3F-F133-4534-A00A-B4FAD4531892}" dt="2023-01-04T09:38:18.882" v="1428" actId="9405"/>
          <ac:inkMkLst>
            <pc:docMk/>
            <pc:sldMk cId="3136418053" sldId="262"/>
            <ac:inkMk id="16" creationId="{CE22B562-FCC2-40EB-9BEB-12B29D2130DF}"/>
          </ac:inkMkLst>
        </pc:inkChg>
        <pc:inkChg chg="add">
          <ac:chgData name="Mathias Clement Frederiksen" userId="084736a1-6aad-4c7e-a962-491a8ba6a10d" providerId="ADAL" clId="{2669EA3F-F133-4534-A00A-B4FAD4531892}" dt="2023-01-04T09:38:24.036" v="1429" actId="9405"/>
          <ac:inkMkLst>
            <pc:docMk/>
            <pc:sldMk cId="3136418053" sldId="262"/>
            <ac:inkMk id="17" creationId="{7FF6CE3D-230D-4885-9675-83367AB1A82C}"/>
          </ac:inkMkLst>
        </pc:inkChg>
        <pc:inkChg chg="add">
          <ac:chgData name="Mathias Clement Frederiksen" userId="084736a1-6aad-4c7e-a962-491a8ba6a10d" providerId="ADAL" clId="{2669EA3F-F133-4534-A00A-B4FAD4531892}" dt="2023-01-04T09:38:31.664" v="1430" actId="9405"/>
          <ac:inkMkLst>
            <pc:docMk/>
            <pc:sldMk cId="3136418053" sldId="262"/>
            <ac:inkMk id="18" creationId="{40CB23E0-EBCB-4110-ACB7-9B3EA3DB8817}"/>
          </ac:inkMkLst>
        </pc:inkChg>
        <pc:inkChg chg="add del">
          <ac:chgData name="Mathias Clement Frederiksen" userId="084736a1-6aad-4c7e-a962-491a8ba6a10d" providerId="ADAL" clId="{2669EA3F-F133-4534-A00A-B4FAD4531892}" dt="2023-01-04T09:39:39.236" v="1434" actId="9405"/>
          <ac:inkMkLst>
            <pc:docMk/>
            <pc:sldMk cId="3136418053" sldId="262"/>
            <ac:inkMk id="19" creationId="{EF188F68-520D-4A17-8B92-29022F1C24DB}"/>
          </ac:inkMkLst>
        </pc:inkChg>
        <pc:inkChg chg="add del">
          <ac:chgData name="Mathias Clement Frederiksen" userId="084736a1-6aad-4c7e-a962-491a8ba6a10d" providerId="ADAL" clId="{2669EA3F-F133-4534-A00A-B4FAD4531892}" dt="2023-01-04T09:39:38.951" v="1433" actId="9405"/>
          <ac:inkMkLst>
            <pc:docMk/>
            <pc:sldMk cId="3136418053" sldId="262"/>
            <ac:inkMk id="20" creationId="{08EE54B2-14EE-4507-AC6D-C1A603E9453E}"/>
          </ac:inkMkLst>
        </pc:inkChg>
      </pc:sldChg>
      <pc:sldChg chg="new del">
        <pc:chgData name="Mathias Clement Frederiksen" userId="084736a1-6aad-4c7e-a962-491a8ba6a10d" providerId="ADAL" clId="{2669EA3F-F133-4534-A00A-B4FAD4531892}" dt="2023-01-04T09:42:16.158" v="1444" actId="47"/>
        <pc:sldMkLst>
          <pc:docMk/>
          <pc:sldMk cId="1557190073" sldId="263"/>
        </pc:sldMkLst>
      </pc:sldChg>
      <pc:sldChg chg="addSp delSp modSp new mod">
        <pc:chgData name="Mathias Clement Frederiksen" userId="084736a1-6aad-4c7e-a962-491a8ba6a10d" providerId="ADAL" clId="{2669EA3F-F133-4534-A00A-B4FAD4531892}" dt="2023-01-08T16:21:12.289" v="2183" actId="20577"/>
        <pc:sldMkLst>
          <pc:docMk/>
          <pc:sldMk cId="3981002703" sldId="263"/>
        </pc:sldMkLst>
        <pc:spChg chg="del">
          <ac:chgData name="Mathias Clement Frederiksen" userId="084736a1-6aad-4c7e-a962-491a8ba6a10d" providerId="ADAL" clId="{2669EA3F-F133-4534-A00A-B4FAD4531892}" dt="2023-01-08T15:21:02.496" v="2000" actId="478"/>
          <ac:spMkLst>
            <pc:docMk/>
            <pc:sldMk cId="3981002703" sldId="263"/>
            <ac:spMk id="2" creationId="{469C88D5-ABEA-4BDF-AC84-6910AD445FE2}"/>
          </ac:spMkLst>
        </pc:spChg>
        <pc:spChg chg="mod">
          <ac:chgData name="Mathias Clement Frederiksen" userId="084736a1-6aad-4c7e-a962-491a8ba6a10d" providerId="ADAL" clId="{2669EA3F-F133-4534-A00A-B4FAD4531892}" dt="2023-01-08T16:04:59.097" v="2052" actId="1076"/>
          <ac:spMkLst>
            <pc:docMk/>
            <pc:sldMk cId="3981002703" sldId="263"/>
            <ac:spMk id="3" creationId="{565C05B0-01AD-40C4-B0E5-A22BF6A85E56}"/>
          </ac:spMkLst>
        </pc:spChg>
        <pc:spChg chg="del mod">
          <ac:chgData name="Mathias Clement Frederiksen" userId="084736a1-6aad-4c7e-a962-491a8ba6a10d" providerId="ADAL" clId="{2669EA3F-F133-4534-A00A-B4FAD4531892}" dt="2023-01-08T16:04:33.390" v="2042" actId="478"/>
          <ac:spMkLst>
            <pc:docMk/>
            <pc:sldMk cId="3981002703" sldId="263"/>
            <ac:spMk id="10" creationId="{5803A3BD-573F-7D63-6F55-9C806EC8A3DC}"/>
          </ac:spMkLst>
        </pc:spChg>
        <pc:spChg chg="mod">
          <ac:chgData name="Mathias Clement Frederiksen" userId="084736a1-6aad-4c7e-a962-491a8ba6a10d" providerId="ADAL" clId="{2669EA3F-F133-4534-A00A-B4FAD4531892}" dt="2023-01-08T16:06:34.172" v="2064" actId="20577"/>
          <ac:spMkLst>
            <pc:docMk/>
            <pc:sldMk cId="3981002703" sldId="263"/>
            <ac:spMk id="11" creationId="{2E3DD4FD-FB9A-D4BA-DC26-A2ED9A9CF0A3}"/>
          </ac:spMkLst>
        </pc:spChg>
        <pc:spChg chg="add mod">
          <ac:chgData name="Mathias Clement Frederiksen" userId="084736a1-6aad-4c7e-a962-491a8ba6a10d" providerId="ADAL" clId="{2669EA3F-F133-4534-A00A-B4FAD4531892}" dt="2023-01-08T16:06:09.632" v="2056" actId="21"/>
          <ac:spMkLst>
            <pc:docMk/>
            <pc:sldMk cId="3981002703" sldId="263"/>
            <ac:spMk id="14" creationId="{56EF592B-516E-45A7-88B6-0656C86B4CAF}"/>
          </ac:spMkLst>
        </pc:spChg>
        <pc:spChg chg="add mod">
          <ac:chgData name="Mathias Clement Frederiksen" userId="084736a1-6aad-4c7e-a962-491a8ba6a10d" providerId="ADAL" clId="{2669EA3F-F133-4534-A00A-B4FAD4531892}" dt="2023-01-08T16:21:12.289" v="2183" actId="20577"/>
          <ac:spMkLst>
            <pc:docMk/>
            <pc:sldMk cId="3981002703" sldId="263"/>
            <ac:spMk id="16" creationId="{0DFF93EF-EB7D-47FD-A00C-8CAD9652649B}"/>
          </ac:spMkLst>
        </pc:spChg>
        <pc:picChg chg="del mod">
          <ac:chgData name="Mathias Clement Frederiksen" userId="084736a1-6aad-4c7e-a962-491a8ba6a10d" providerId="ADAL" clId="{2669EA3F-F133-4534-A00A-B4FAD4531892}" dt="2023-01-08T15:39:33.640" v="2008" actId="21"/>
          <ac:picMkLst>
            <pc:docMk/>
            <pc:sldMk cId="3981002703" sldId="263"/>
            <ac:picMk id="4" creationId="{B8E0E6B1-35ED-E530-AB4E-75B20EA51AF1}"/>
          </ac:picMkLst>
        </pc:picChg>
        <pc:picChg chg="mod">
          <ac:chgData name="Mathias Clement Frederiksen" userId="084736a1-6aad-4c7e-a962-491a8ba6a10d" providerId="ADAL" clId="{2669EA3F-F133-4534-A00A-B4FAD4531892}" dt="2023-01-08T16:05:01.722" v="2053" actId="1076"/>
          <ac:picMkLst>
            <pc:docMk/>
            <pc:sldMk cId="3981002703" sldId="263"/>
            <ac:picMk id="5" creationId="{72ED31B5-3DB5-B3FA-5FF9-3716A0E511FA}"/>
          </ac:picMkLst>
        </pc:picChg>
        <pc:picChg chg="mod">
          <ac:chgData name="Mathias Clement Frederiksen" userId="084736a1-6aad-4c7e-a962-491a8ba6a10d" providerId="ADAL" clId="{2669EA3F-F133-4534-A00A-B4FAD4531892}" dt="2023-01-08T16:06:46.784" v="2065" actId="1076"/>
          <ac:picMkLst>
            <pc:docMk/>
            <pc:sldMk cId="3981002703" sldId="263"/>
            <ac:picMk id="13" creationId="{67D5DDF9-357C-8B5A-5A01-97471FFA3075}"/>
          </ac:picMkLst>
        </pc:picChg>
        <pc:picChg chg="add mod">
          <ac:chgData name="Mathias Clement Frederiksen" userId="084736a1-6aad-4c7e-a962-491a8ba6a10d" providerId="ADAL" clId="{2669EA3F-F133-4534-A00A-B4FAD4531892}" dt="2023-01-08T16:16:28.241" v="2096" actId="1076"/>
          <ac:picMkLst>
            <pc:docMk/>
            <pc:sldMk cId="3981002703" sldId="263"/>
            <ac:picMk id="15" creationId="{9153BC00-2E60-4F2C-9B8D-A0C75E9E0526}"/>
          </ac:picMkLst>
        </pc:picChg>
      </pc:sldChg>
      <pc:sldChg chg="addSp delSp modSp new">
        <pc:chgData name="Mathias Clement Frederiksen" userId="084736a1-6aad-4c7e-a962-491a8ba6a10d" providerId="ADAL" clId="{2669EA3F-F133-4534-A00A-B4FAD4531892}" dt="2023-01-08T15:39:36.616" v="2010"/>
        <pc:sldMkLst>
          <pc:docMk/>
          <pc:sldMk cId="2624456587" sldId="264"/>
        </pc:sldMkLst>
        <pc:spChg chg="del">
          <ac:chgData name="Mathias Clement Frederiksen" userId="084736a1-6aad-4c7e-a962-491a8ba6a10d" providerId="ADAL" clId="{2669EA3F-F133-4534-A00A-B4FAD4531892}" dt="2023-01-08T15:39:36.616" v="2010"/>
          <ac:spMkLst>
            <pc:docMk/>
            <pc:sldMk cId="2624456587" sldId="264"/>
            <ac:spMk id="3" creationId="{FACB799D-ECC2-462F-8348-B81C8D23E749}"/>
          </ac:spMkLst>
        </pc:spChg>
        <pc:picChg chg="add mod">
          <ac:chgData name="Mathias Clement Frederiksen" userId="084736a1-6aad-4c7e-a962-491a8ba6a10d" providerId="ADAL" clId="{2669EA3F-F133-4534-A00A-B4FAD4531892}" dt="2023-01-08T15:39:36.616" v="2010"/>
          <ac:picMkLst>
            <pc:docMk/>
            <pc:sldMk cId="2624456587" sldId="264"/>
            <ac:picMk id="4" creationId="{3C05309D-E915-481F-BC50-5EBB534C0DA8}"/>
          </ac:picMkLst>
        </pc:picChg>
      </pc:sldChg>
      <pc:sldChg chg="addSp delSp modSp new mod">
        <pc:chgData name="Mathias Clement Frederiksen" userId="084736a1-6aad-4c7e-a962-491a8ba6a10d" providerId="ADAL" clId="{2669EA3F-F133-4534-A00A-B4FAD4531892}" dt="2023-01-08T16:04:26.531" v="2040"/>
        <pc:sldMkLst>
          <pc:docMk/>
          <pc:sldMk cId="3444033098" sldId="265"/>
        </pc:sldMkLst>
        <pc:spChg chg="del">
          <ac:chgData name="Mathias Clement Frederiksen" userId="084736a1-6aad-4c7e-a962-491a8ba6a10d" providerId="ADAL" clId="{2669EA3F-F133-4534-A00A-B4FAD4531892}" dt="2023-01-08T16:04:26.006" v="2039" actId="478"/>
          <ac:spMkLst>
            <pc:docMk/>
            <pc:sldMk cId="3444033098" sldId="265"/>
            <ac:spMk id="2" creationId="{998009E8-43C9-496C-9DBE-D9CF3FBCAF1A}"/>
          </ac:spMkLst>
        </pc:spChg>
        <pc:spChg chg="del">
          <ac:chgData name="Mathias Clement Frederiksen" userId="084736a1-6aad-4c7e-a962-491a8ba6a10d" providerId="ADAL" clId="{2669EA3F-F133-4534-A00A-B4FAD4531892}" dt="2023-01-08T16:04:26.006" v="2039" actId="478"/>
          <ac:spMkLst>
            <pc:docMk/>
            <pc:sldMk cId="3444033098" sldId="265"/>
            <ac:spMk id="3" creationId="{13CAAEC3-DAD3-4E49-A871-7CF7D30BC610}"/>
          </ac:spMkLst>
        </pc:spChg>
        <pc:spChg chg="add del mod">
          <ac:chgData name="Mathias Clement Frederiksen" userId="084736a1-6aad-4c7e-a962-491a8ba6a10d" providerId="ADAL" clId="{2669EA3F-F133-4534-A00A-B4FAD4531892}" dt="2023-01-08T16:04:25.191" v="2038"/>
          <ac:spMkLst>
            <pc:docMk/>
            <pc:sldMk cId="3444033098" sldId="265"/>
            <ac:spMk id="4" creationId="{47F489FB-267F-490C-9F95-0291D3E97493}"/>
          </ac:spMkLst>
        </pc:spChg>
        <pc:spChg chg="add del mod">
          <ac:chgData name="Mathias Clement Frederiksen" userId="084736a1-6aad-4c7e-a962-491a8ba6a10d" providerId="ADAL" clId="{2669EA3F-F133-4534-A00A-B4FAD4531892}" dt="2023-01-08T16:04:25.191" v="2038"/>
          <ac:spMkLst>
            <pc:docMk/>
            <pc:sldMk cId="3444033098" sldId="265"/>
            <ac:spMk id="6" creationId="{04FC91D0-F8B2-4732-9C63-4450E0BD0BFA}"/>
          </ac:spMkLst>
        </pc:spChg>
        <pc:spChg chg="add del mod">
          <ac:chgData name="Mathias Clement Frederiksen" userId="084736a1-6aad-4c7e-a962-491a8ba6a10d" providerId="ADAL" clId="{2669EA3F-F133-4534-A00A-B4FAD4531892}" dt="2023-01-08T16:04:25.191" v="2038"/>
          <ac:spMkLst>
            <pc:docMk/>
            <pc:sldMk cId="3444033098" sldId="265"/>
            <ac:spMk id="7" creationId="{11C8D817-FFBF-4BF2-9C5A-6816D61FD55A}"/>
          </ac:spMkLst>
        </pc:spChg>
        <pc:spChg chg="add mod">
          <ac:chgData name="Mathias Clement Frederiksen" userId="084736a1-6aad-4c7e-a962-491a8ba6a10d" providerId="ADAL" clId="{2669EA3F-F133-4534-A00A-B4FAD4531892}" dt="2023-01-08T16:04:26.531" v="2040"/>
          <ac:spMkLst>
            <pc:docMk/>
            <pc:sldMk cId="3444033098" sldId="265"/>
            <ac:spMk id="9" creationId="{CAB33079-F57E-40B6-8DBA-6CC2EDCC91E4}"/>
          </ac:spMkLst>
        </pc:spChg>
        <pc:spChg chg="add mod">
          <ac:chgData name="Mathias Clement Frederiksen" userId="084736a1-6aad-4c7e-a962-491a8ba6a10d" providerId="ADAL" clId="{2669EA3F-F133-4534-A00A-B4FAD4531892}" dt="2023-01-08T16:04:26.531" v="2040"/>
          <ac:spMkLst>
            <pc:docMk/>
            <pc:sldMk cId="3444033098" sldId="265"/>
            <ac:spMk id="11" creationId="{56272748-7FA3-49BA-861A-E3804DFADAFD}"/>
          </ac:spMkLst>
        </pc:spChg>
        <pc:spChg chg="add mod">
          <ac:chgData name="Mathias Clement Frederiksen" userId="084736a1-6aad-4c7e-a962-491a8ba6a10d" providerId="ADAL" clId="{2669EA3F-F133-4534-A00A-B4FAD4531892}" dt="2023-01-08T16:04:26.531" v="2040"/>
          <ac:spMkLst>
            <pc:docMk/>
            <pc:sldMk cId="3444033098" sldId="265"/>
            <ac:spMk id="12" creationId="{9B36D340-7B7D-4F49-A043-4F14D04FFF69}"/>
          </ac:spMkLst>
        </pc:spChg>
        <pc:picChg chg="add del mod">
          <ac:chgData name="Mathias Clement Frederiksen" userId="084736a1-6aad-4c7e-a962-491a8ba6a10d" providerId="ADAL" clId="{2669EA3F-F133-4534-A00A-B4FAD4531892}" dt="2023-01-08T16:04:25.191" v="2038"/>
          <ac:picMkLst>
            <pc:docMk/>
            <pc:sldMk cId="3444033098" sldId="265"/>
            <ac:picMk id="5" creationId="{8200FE53-18C3-4426-9CB5-AC391C4B740E}"/>
          </ac:picMkLst>
        </pc:picChg>
        <pc:picChg chg="add del mod">
          <ac:chgData name="Mathias Clement Frederiksen" userId="084736a1-6aad-4c7e-a962-491a8ba6a10d" providerId="ADAL" clId="{2669EA3F-F133-4534-A00A-B4FAD4531892}" dt="2023-01-08T16:04:25.191" v="2038"/>
          <ac:picMkLst>
            <pc:docMk/>
            <pc:sldMk cId="3444033098" sldId="265"/>
            <ac:picMk id="8" creationId="{C4FF821C-6432-4B40-8312-7D8358000164}"/>
          </ac:picMkLst>
        </pc:picChg>
        <pc:picChg chg="add mod">
          <ac:chgData name="Mathias Clement Frederiksen" userId="084736a1-6aad-4c7e-a962-491a8ba6a10d" providerId="ADAL" clId="{2669EA3F-F133-4534-A00A-B4FAD4531892}" dt="2023-01-08T16:04:26.531" v="2040"/>
          <ac:picMkLst>
            <pc:docMk/>
            <pc:sldMk cId="3444033098" sldId="265"/>
            <ac:picMk id="10" creationId="{A042AE4A-72EF-42D6-8471-805242614778}"/>
          </ac:picMkLst>
        </pc:picChg>
        <pc:picChg chg="add mod">
          <ac:chgData name="Mathias Clement Frederiksen" userId="084736a1-6aad-4c7e-a962-491a8ba6a10d" providerId="ADAL" clId="{2669EA3F-F133-4534-A00A-B4FAD4531892}" dt="2023-01-08T16:04:26.531" v="2040"/>
          <ac:picMkLst>
            <pc:docMk/>
            <pc:sldMk cId="3444033098" sldId="265"/>
            <ac:picMk id="13" creationId="{5CE2AF11-65BE-4AFA-B7C0-664751FF8F0B}"/>
          </ac:picMkLst>
        </pc:picChg>
      </pc:sldChg>
      <pc:sldChg chg="addSp delSp new mod">
        <pc:chgData name="Mathias Clement Frederiksen" userId="084736a1-6aad-4c7e-a962-491a8ba6a10d" providerId="ADAL" clId="{2669EA3F-F133-4534-A00A-B4FAD4531892}" dt="2023-01-08T16:12:03.140" v="2080" actId="22"/>
        <pc:sldMkLst>
          <pc:docMk/>
          <pc:sldMk cId="1332045859" sldId="266"/>
        </pc:sldMkLst>
        <pc:picChg chg="add del">
          <ac:chgData name="Mathias Clement Frederiksen" userId="084736a1-6aad-4c7e-a962-491a8ba6a10d" providerId="ADAL" clId="{2669EA3F-F133-4534-A00A-B4FAD4531892}" dt="2023-01-08T16:12:03.140" v="2080" actId="22"/>
          <ac:picMkLst>
            <pc:docMk/>
            <pc:sldMk cId="1332045859" sldId="266"/>
            <ac:picMk id="5" creationId="{22878EBF-BB9D-4831-BE89-38FDD7F6E43E}"/>
          </ac:picMkLst>
        </pc:picChg>
      </pc:sldChg>
      <pc:sldChg chg="addSp delSp modSp add mod">
        <pc:chgData name="Mathias Clement Frederiksen" userId="084736a1-6aad-4c7e-a962-491a8ba6a10d" providerId="ADAL" clId="{2669EA3F-F133-4534-A00A-B4FAD4531892}" dt="2023-01-08T16:15:38.898" v="2092" actId="478"/>
        <pc:sldMkLst>
          <pc:docMk/>
          <pc:sldMk cId="1670100016" sldId="267"/>
        </pc:sldMkLst>
        <pc:spChg chg="del mod">
          <ac:chgData name="Mathias Clement Frederiksen" userId="084736a1-6aad-4c7e-a962-491a8ba6a10d" providerId="ADAL" clId="{2669EA3F-F133-4534-A00A-B4FAD4531892}" dt="2023-01-08T16:14:37.546" v="2087" actId="478"/>
          <ac:spMkLst>
            <pc:docMk/>
            <pc:sldMk cId="1670100016" sldId="267"/>
            <ac:spMk id="14" creationId="{56EF592B-516E-45A7-88B6-0656C86B4CAF}"/>
          </ac:spMkLst>
        </pc:spChg>
        <pc:picChg chg="add mod">
          <ac:chgData name="Mathias Clement Frederiksen" userId="084736a1-6aad-4c7e-a962-491a8ba6a10d" providerId="ADAL" clId="{2669EA3F-F133-4534-A00A-B4FAD4531892}" dt="2023-01-08T16:14:57.482" v="2091" actId="1076"/>
          <ac:picMkLst>
            <pc:docMk/>
            <pc:sldMk cId="1670100016" sldId="267"/>
            <ac:picMk id="4" creationId="{A181CBF5-ED0D-453C-B9E9-C6BA22D8C368}"/>
          </ac:picMkLst>
        </pc:picChg>
        <pc:picChg chg="del mod">
          <ac:chgData name="Mathias Clement Frederiksen" userId="084736a1-6aad-4c7e-a962-491a8ba6a10d" providerId="ADAL" clId="{2669EA3F-F133-4534-A00A-B4FAD4531892}" dt="2023-01-08T16:15:38.898" v="2092" actId="478"/>
          <ac:picMkLst>
            <pc:docMk/>
            <pc:sldMk cId="1670100016" sldId="267"/>
            <ac:picMk id="13" creationId="{67D5DDF9-357C-8B5A-5A01-97471FFA3075}"/>
          </ac:picMkLst>
        </pc:picChg>
      </pc:sldChg>
    </pc:docChg>
  </pc:docChgLst>
  <pc:docChgLst>
    <pc:chgData name="Jeppe Nørgaard Jensen" userId="af676848-f383-4300-9079-1054846adf7b" providerId="ADAL" clId="{2BC275E3-ACE2-432A-A115-90C510E2B2BA}"/>
    <pc:docChg chg="undo redo custSel modSld">
      <pc:chgData name="Jeppe Nørgaard Jensen" userId="af676848-f383-4300-9079-1054846adf7b" providerId="ADAL" clId="{2BC275E3-ACE2-432A-A115-90C510E2B2BA}" dt="2023-01-08T15:53:37.835" v="589" actId="20577"/>
      <pc:docMkLst>
        <pc:docMk/>
      </pc:docMkLst>
      <pc:sldChg chg="addSp delSp modSp mod">
        <pc:chgData name="Jeppe Nørgaard Jensen" userId="af676848-f383-4300-9079-1054846adf7b" providerId="ADAL" clId="{2BC275E3-ACE2-432A-A115-90C510E2B2BA}" dt="2023-01-08T15:19:59.845" v="514" actId="14100"/>
        <pc:sldMkLst>
          <pc:docMk/>
          <pc:sldMk cId="3981002703" sldId="263"/>
        </pc:sldMkLst>
        <pc:spChg chg="mod">
          <ac:chgData name="Jeppe Nørgaard Jensen" userId="af676848-f383-4300-9079-1054846adf7b" providerId="ADAL" clId="{2BC275E3-ACE2-432A-A115-90C510E2B2BA}" dt="2023-01-08T15:07:55.924" v="186" actId="20577"/>
          <ac:spMkLst>
            <pc:docMk/>
            <pc:sldMk cId="3981002703" sldId="263"/>
            <ac:spMk id="3" creationId="{565C05B0-01AD-40C4-B0E5-A22BF6A85E56}"/>
          </ac:spMkLst>
        </pc:spChg>
        <pc:spChg chg="add del mod">
          <ac:chgData name="Jeppe Nørgaard Jensen" userId="af676848-f383-4300-9079-1054846adf7b" providerId="ADAL" clId="{2BC275E3-ACE2-432A-A115-90C510E2B2BA}" dt="2023-01-08T15:06:35.198" v="75" actId="11529"/>
          <ac:spMkLst>
            <pc:docMk/>
            <pc:sldMk cId="3981002703" sldId="263"/>
            <ac:spMk id="6" creationId="{D2FCDCD9-4799-033C-7E88-59EEC7A1C0D2}"/>
          </ac:spMkLst>
        </pc:spChg>
        <pc:spChg chg="add del mod">
          <ac:chgData name="Jeppe Nørgaard Jensen" userId="af676848-f383-4300-9079-1054846adf7b" providerId="ADAL" clId="{2BC275E3-ACE2-432A-A115-90C510E2B2BA}" dt="2023-01-08T15:06:33.611" v="70"/>
          <ac:spMkLst>
            <pc:docMk/>
            <pc:sldMk cId="3981002703" sldId="263"/>
            <ac:spMk id="7" creationId="{707DBAE4-C275-5D8E-C379-BC37849F2B3E}"/>
          </ac:spMkLst>
        </pc:spChg>
        <pc:spChg chg="add del mod">
          <ac:chgData name="Jeppe Nørgaard Jensen" userId="af676848-f383-4300-9079-1054846adf7b" providerId="ADAL" clId="{2BC275E3-ACE2-432A-A115-90C510E2B2BA}" dt="2023-01-08T15:06:33.128" v="67"/>
          <ac:spMkLst>
            <pc:docMk/>
            <pc:sldMk cId="3981002703" sldId="263"/>
            <ac:spMk id="8" creationId="{AF5850F5-E524-5A0F-84A5-3DD1D8289CB8}"/>
          </ac:spMkLst>
        </pc:spChg>
        <pc:spChg chg="add del mod">
          <ac:chgData name="Jeppe Nørgaard Jensen" userId="af676848-f383-4300-9079-1054846adf7b" providerId="ADAL" clId="{2BC275E3-ACE2-432A-A115-90C510E2B2BA}" dt="2023-01-08T15:06:32.320" v="63"/>
          <ac:spMkLst>
            <pc:docMk/>
            <pc:sldMk cId="3981002703" sldId="263"/>
            <ac:spMk id="9" creationId="{C75C3493-3E9F-797D-5D0E-D7082ACE4D83}"/>
          </ac:spMkLst>
        </pc:spChg>
        <pc:spChg chg="add mod">
          <ac:chgData name="Jeppe Nørgaard Jensen" userId="af676848-f383-4300-9079-1054846adf7b" providerId="ADAL" clId="{2BC275E3-ACE2-432A-A115-90C510E2B2BA}" dt="2023-01-08T15:07:39.243" v="172" actId="1076"/>
          <ac:spMkLst>
            <pc:docMk/>
            <pc:sldMk cId="3981002703" sldId="263"/>
            <ac:spMk id="10" creationId="{5803A3BD-573F-7D63-6F55-9C806EC8A3DC}"/>
          </ac:spMkLst>
        </pc:spChg>
        <pc:spChg chg="add mod">
          <ac:chgData name="Jeppe Nørgaard Jensen" userId="af676848-f383-4300-9079-1054846adf7b" providerId="ADAL" clId="{2BC275E3-ACE2-432A-A115-90C510E2B2BA}" dt="2023-01-08T15:12:45.217" v="510" actId="20577"/>
          <ac:spMkLst>
            <pc:docMk/>
            <pc:sldMk cId="3981002703" sldId="263"/>
            <ac:spMk id="11" creationId="{2E3DD4FD-FB9A-D4BA-DC26-A2ED9A9CF0A3}"/>
          </ac:spMkLst>
        </pc:spChg>
        <pc:picChg chg="add mod">
          <ac:chgData name="Jeppe Nørgaard Jensen" userId="af676848-f383-4300-9079-1054846adf7b" providerId="ADAL" clId="{2BC275E3-ACE2-432A-A115-90C510E2B2BA}" dt="2023-01-08T15:03:55.335" v="1" actId="1076"/>
          <ac:picMkLst>
            <pc:docMk/>
            <pc:sldMk cId="3981002703" sldId="263"/>
            <ac:picMk id="5" creationId="{72ED31B5-3DB5-B3FA-5FF9-3716A0E511FA}"/>
          </ac:picMkLst>
        </pc:picChg>
        <pc:picChg chg="add mod">
          <ac:chgData name="Jeppe Nørgaard Jensen" userId="af676848-f383-4300-9079-1054846adf7b" providerId="ADAL" clId="{2BC275E3-ACE2-432A-A115-90C510E2B2BA}" dt="2023-01-08T15:19:59.845" v="514" actId="14100"/>
          <ac:picMkLst>
            <pc:docMk/>
            <pc:sldMk cId="3981002703" sldId="263"/>
            <ac:picMk id="13" creationId="{67D5DDF9-357C-8B5A-5A01-97471FFA3075}"/>
          </ac:picMkLst>
        </pc:picChg>
      </pc:sldChg>
      <pc:sldChg chg="addSp modSp mod">
        <pc:chgData name="Jeppe Nørgaard Jensen" userId="af676848-f383-4300-9079-1054846adf7b" providerId="ADAL" clId="{2BC275E3-ACE2-432A-A115-90C510E2B2BA}" dt="2023-01-08T15:53:37.835" v="589" actId="20577"/>
        <pc:sldMkLst>
          <pc:docMk/>
          <pc:sldMk cId="2624456587" sldId="264"/>
        </pc:sldMkLst>
        <pc:spChg chg="add mod">
          <ac:chgData name="Jeppe Nørgaard Jensen" userId="af676848-f383-4300-9079-1054846adf7b" providerId="ADAL" clId="{2BC275E3-ACE2-432A-A115-90C510E2B2BA}" dt="2023-01-08T15:53:37.835" v="589" actId="20577"/>
          <ac:spMkLst>
            <pc:docMk/>
            <pc:sldMk cId="2624456587" sldId="264"/>
            <ac:spMk id="3" creationId="{C15FC6F7-2400-1483-9913-AF9C2E06B203}"/>
          </ac:spMkLst>
        </pc:spChg>
      </pc:sldChg>
    </pc:docChg>
  </pc:docChgLst>
  <pc:docChgLst>
    <pc:chgData name="Christian Møller Jensen" userId="S::cmje21@student.aau.dk::f470aafb-b8bd-4e75-a9aa-1a4fdf9814f4" providerId="AD" clId="Web-{DEF229B4-CBFB-402D-9A7F-62D7BA24F3D2}"/>
    <pc:docChg chg="modSld">
      <pc:chgData name="Christian Møller Jensen" userId="S::cmje21@student.aau.dk::f470aafb-b8bd-4e75-a9aa-1a4fdf9814f4" providerId="AD" clId="Web-{DEF229B4-CBFB-402D-9A7F-62D7BA24F3D2}" dt="2023-01-08T16:15:26.208" v="8" actId="1076"/>
      <pc:docMkLst>
        <pc:docMk/>
      </pc:docMkLst>
      <pc:sldChg chg="addSp delSp modSp">
        <pc:chgData name="Christian Møller Jensen" userId="S::cmje21@student.aau.dk::f470aafb-b8bd-4e75-a9aa-1a4fdf9814f4" providerId="AD" clId="Web-{DEF229B4-CBFB-402D-9A7F-62D7BA24F3D2}" dt="2023-01-08T16:15:26.208" v="8" actId="1076"/>
        <pc:sldMkLst>
          <pc:docMk/>
          <pc:sldMk cId="3981002703" sldId="263"/>
        </pc:sldMkLst>
        <pc:picChg chg="add mod">
          <ac:chgData name="Christian Møller Jensen" userId="S::cmje21@student.aau.dk::f470aafb-b8bd-4e75-a9aa-1a4fdf9814f4" providerId="AD" clId="Web-{DEF229B4-CBFB-402D-9A7F-62D7BA24F3D2}" dt="2023-01-08T16:15:26.208" v="8" actId="1076"/>
          <ac:picMkLst>
            <pc:docMk/>
            <pc:sldMk cId="3981002703" sldId="263"/>
            <ac:picMk id="2" creationId="{7C60228C-1CDB-BF89-3DE7-563781DEB407}"/>
          </ac:picMkLst>
        </pc:picChg>
        <pc:picChg chg="add mod">
          <ac:chgData name="Christian Møller Jensen" userId="S::cmje21@student.aau.dk::f470aafb-b8bd-4e75-a9aa-1a4fdf9814f4" providerId="AD" clId="Web-{DEF229B4-CBFB-402D-9A7F-62D7BA24F3D2}" dt="2023-01-08T15:30:50.769" v="3" actId="1076"/>
          <ac:picMkLst>
            <pc:docMk/>
            <pc:sldMk cId="3981002703" sldId="263"/>
            <ac:picMk id="4" creationId="{B8E0E6B1-35ED-E530-AB4E-75B20EA51AF1}"/>
          </ac:picMkLst>
        </pc:picChg>
        <pc:picChg chg="del">
          <ac:chgData name="Christian Møller Jensen" userId="S::cmje21@student.aau.dk::f470aafb-b8bd-4e75-a9aa-1a4fdf9814f4" providerId="AD" clId="Web-{DEF229B4-CBFB-402D-9A7F-62D7BA24F3D2}" dt="2023-01-08T16:15:21.958" v="4"/>
          <ac:picMkLst>
            <pc:docMk/>
            <pc:sldMk cId="3981002703" sldId="263"/>
            <ac:picMk id="13" creationId="{67D5DDF9-357C-8B5A-5A01-97471FFA307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9:38:0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24575,'498'0'0,"-481"1"0,-1 1 0,0 0 0,21 7 0,26 3 0,-14-4-1365,-31-1-5461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9:38:1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24575,'5'0'0,"7"0"0,5 0 0,7 0 0,2 0 0,3 0 0,1 0 0,0 0 0,1 0 0,-1 0 0,0 0 0,0 0 0,-1 0 0,0 0 0,-4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9:38:1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24575,'527'0'-1365,"-502"0"-5461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9:38:1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24575,'555'0'-1365,"-530"0"-5461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9:38:2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24575,'644'0'-1365,"-619"0"-5461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9:38:3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24575,'527'0'-1365,"-502"0"-5461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84F7-1A11-46FD-86DC-D9F0187DE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4BE2-4451-462B-A877-B2A4BD98F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527FA-F00F-4F2B-8EAD-A655A4FB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2CE-622D-48BE-A410-6AF67809A03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D6BF-2EB3-4650-9184-C0F5E0AB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227B2-4534-4F11-898C-C7D8FB2A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1437-F941-4686-8FAA-BF30B9E3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4D83-46D6-46C8-B762-31F804E9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99FD3-E95B-4B3A-93BA-80EAF9E53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08623-CA72-4ED4-AAC2-B37834AE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2CE-622D-48BE-A410-6AF67809A03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4B06A-2230-4325-85FE-0D800E41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B79F5-D659-486E-B539-B8C296CA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1437-F941-4686-8FAA-BF30B9E3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3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CDC90-939F-4E7B-8BED-599BACA3E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0D528-1091-4486-9D20-0FCDF9BB2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98151-CA5C-4861-B510-931F2F48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2CE-622D-48BE-A410-6AF67809A03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F12A6-E3AF-4139-822C-79C79538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8D599-3D6C-4665-AA0B-ADD9B2A7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1437-F941-4686-8FAA-BF30B9E3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5366-014F-44DA-8D94-2A84E57F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7312-D3F0-47E7-B4B3-372D66651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66413-93D5-47AD-953F-920B79B7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2CE-622D-48BE-A410-6AF67809A03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1A4E-718A-4467-8CB6-43B7534E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D514-449C-4C56-8D6F-D733999E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1437-F941-4686-8FAA-BF30B9E3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7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5481-BF61-46F9-8D84-9F66B1E4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0DFD3-B4C7-41FA-96DA-AD5A9EBFB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9F96-B49D-48F8-9C2E-0C89958F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2CE-622D-48BE-A410-6AF67809A03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79D9-665F-46EF-B374-BB837C08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9F2F-B0CA-486A-BCD7-7B79738A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1437-F941-4686-8FAA-BF30B9E3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BF4C-3CE3-429C-8DF0-E5186948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6E41-1F0F-487C-8E0C-93D64A399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2A211-0023-4242-9872-45A37DB43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30531-572E-486D-9316-9EFFE9AE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2CE-622D-48BE-A410-6AF67809A03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57B8D-6EDA-4B5F-86B2-B6D01D88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2BD34-EF3F-403B-929F-022FD633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1437-F941-4686-8FAA-BF30B9E3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1F84-76B1-4DAF-A97B-56C32B62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7C527-843A-4CA5-A792-C3AA3D00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71355-02EF-466A-AE38-7B8577B91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3C3E5-1472-443C-B234-932FE3B1E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E7B35-C57A-4DD7-9372-445E6F37D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EB028-F19A-44A3-8464-D9CE1550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2CE-622D-48BE-A410-6AF67809A03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D680D-26B9-43F9-AC6A-BFD8A00E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DFF4A-396C-4000-BF82-CE479D78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1437-F941-4686-8FAA-BF30B9E3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1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3D1D-3457-4CEF-9EB9-7FBB2C86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3F526-4E8E-4962-9CE8-5A29D669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2CE-622D-48BE-A410-6AF67809A03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3055D-7317-485A-9CE1-F2211A5B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96A22-C5D1-4C55-B8C1-4FFD4F4E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1437-F941-4686-8FAA-BF30B9E3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31A54-4A84-4B71-817A-3CB0EF92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2CE-622D-48BE-A410-6AF67809A03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7E515-7FEB-4887-9C88-E543B414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0A5B4-0714-4483-BC14-57256EEA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1437-F941-4686-8FAA-BF30B9E3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B74-3750-494C-A43A-35955873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7CFB-3CEE-4B78-8538-2A648F609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4791F-C2EE-496E-9D74-1BD37FC33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2E483-737E-4E5E-BA11-5D922173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2CE-622D-48BE-A410-6AF67809A03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637BC-B319-47AC-AEF3-6492DA1A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70339-0310-4A0A-B961-153377F8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1437-F941-4686-8FAA-BF30B9E3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9582-FC00-4D79-9BDB-4059D0F3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19087-4B60-4C82-9D17-F8A3BDBC6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76B0E-62C6-433D-A02F-0293DD84C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0FCD4-E74B-402D-AAC0-159FB5CE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52CE-622D-48BE-A410-6AF67809A03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A2F50-F4E8-4ACD-84C1-52ABC725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F118-665B-4AE0-9083-BDD1526B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1437-F941-4686-8FAA-BF30B9E3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2B71C-0716-4189-B596-F5C917EF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43140-AFBD-412C-BE62-06A8F1B0D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07C2A-E66E-45D2-AB10-BD6903C89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52CE-622D-48BE-A410-6AF67809A032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CCB80-98E0-42B4-AB55-CC628C3AA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A7348-A3C9-41B4-B6E4-8816CCBAE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1437-F941-4686-8FAA-BF30B9E3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F129-BA13-46C6-8FF0-26DBB2571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Extended and Unscented Kalman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55FEA-5941-48DE-9060-2CFC50085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05B0-01AD-40C4-B0E5-A22BF6A8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612842"/>
            <a:ext cx="5042836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Linear Kalman Filter/EKF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D31B5-3DB5-B3FA-5FF9-3716A0E5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04" y="1338262"/>
            <a:ext cx="5314950" cy="4181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3DD4FD-FB9A-D4BA-DC26-A2ED9A9CF0A3}"/>
              </a:ext>
            </a:extLst>
          </p:cNvPr>
          <p:cNvSpPr txBox="1"/>
          <p:nvPr/>
        </p:nvSpPr>
        <p:spPr>
          <a:xfrm>
            <a:off x="7009801" y="612842"/>
            <a:ext cx="5042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z="2800"/>
              <a:t>UKF</a:t>
            </a:r>
            <a:endParaRPr lang="da-DK"/>
          </a:p>
          <a:p>
            <a:endParaRPr lang="da-DK"/>
          </a:p>
          <a:p>
            <a:r>
              <a:rPr lang="da-DK"/>
              <a:t>Y and x </a:t>
            </a:r>
            <a:r>
              <a:rPr lang="da-DK" err="1"/>
              <a:t>estimates</a:t>
            </a:r>
            <a:r>
              <a:rPr lang="da-DK"/>
              <a:t> must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found</a:t>
            </a:r>
            <a:r>
              <a:rPr lang="da-DK"/>
              <a:t> </a:t>
            </a:r>
            <a:r>
              <a:rPr lang="da-DK" err="1"/>
              <a:t>using</a:t>
            </a:r>
            <a:r>
              <a:rPr lang="da-DK"/>
              <a:t> 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F592B-516E-45A7-88B6-0656C86B4CAF}"/>
              </a:ext>
            </a:extLst>
          </p:cNvPr>
          <p:cNvSpPr txBox="1"/>
          <p:nvPr/>
        </p:nvSpPr>
        <p:spPr>
          <a:xfrm>
            <a:off x="3048000" y="42815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2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C60228C-1CDB-BF89-3DE7-563781DEB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557" y="1848230"/>
            <a:ext cx="3744930" cy="3118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53BC00-2E60-4F2C-9B8D-A0C75E9E0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557" y="5049813"/>
            <a:ext cx="2787793" cy="9398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FF93EF-EB7D-47FD-A00C-8CAD9652649B}"/>
                  </a:ext>
                </a:extLst>
              </p:cNvPr>
              <p:cNvSpPr txBox="1"/>
              <p:nvPr/>
            </p:nvSpPr>
            <p:spPr>
              <a:xfrm>
                <a:off x="7548764" y="6023205"/>
                <a:ext cx="32979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Time update also:</a:t>
                </a:r>
              </a:p>
              <a:p>
                <a:r>
                  <a:rPr lang="en-US"/>
                  <a:t>Sigma points evolves under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FF93EF-EB7D-47FD-A00C-8CAD96526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64" y="6023205"/>
                <a:ext cx="3297912" cy="923330"/>
              </a:xfrm>
              <a:prstGeom prst="rect">
                <a:avLst/>
              </a:prstGeom>
              <a:blipFill>
                <a:blip r:embed="rId5"/>
                <a:stretch>
                  <a:fillRect l="-1479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00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B33079-F57E-40B6-8DBA-6CC2EDCC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Linear Kalman Filter/EKF		EKF				    UKF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42AE4A-72EF-42D6-8471-80524261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243785"/>
            <a:ext cx="5314950" cy="4181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272748-7FA3-49BA-861A-E3804DFADAFD}"/>
              </a:ext>
            </a:extLst>
          </p:cNvPr>
          <p:cNvSpPr txBox="1"/>
          <p:nvPr/>
        </p:nvSpPr>
        <p:spPr>
          <a:xfrm>
            <a:off x="5393094" y="2313991"/>
            <a:ext cx="267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y and x </a:t>
            </a:r>
            <a:r>
              <a:rPr lang="da-DK" err="1"/>
              <a:t>are</a:t>
            </a:r>
            <a:r>
              <a:rPr lang="da-DK"/>
              <a:t> nonlinear</a:t>
            </a:r>
          </a:p>
          <a:p>
            <a:r>
              <a:rPr lang="da-DK"/>
              <a:t>H and F must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linearised</a:t>
            </a:r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6D340-7B7D-4F49-A043-4F14D04FFF69}"/>
              </a:ext>
            </a:extLst>
          </p:cNvPr>
          <p:cNvSpPr txBox="1"/>
          <p:nvPr/>
        </p:nvSpPr>
        <p:spPr>
          <a:xfrm>
            <a:off x="9313508" y="2313990"/>
            <a:ext cx="2674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Y and x </a:t>
            </a:r>
            <a:r>
              <a:rPr lang="da-DK" err="1"/>
              <a:t>estimates</a:t>
            </a:r>
            <a:r>
              <a:rPr lang="da-DK"/>
              <a:t> must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found</a:t>
            </a:r>
            <a:r>
              <a:rPr lang="da-DK"/>
              <a:t> </a:t>
            </a:r>
            <a:r>
              <a:rPr lang="da-DK" err="1"/>
              <a:t>using</a:t>
            </a:r>
            <a:r>
              <a:rPr lang="da-DK"/>
              <a:t> </a:t>
            </a:r>
            <a:r>
              <a:rPr lang="da-DK" err="1"/>
              <a:t>Uncented</a:t>
            </a:r>
            <a:r>
              <a:rPr lang="da-DK"/>
              <a:t> </a:t>
            </a:r>
            <a:r>
              <a:rPr lang="da-DK" err="1"/>
              <a:t>Transform</a:t>
            </a:r>
            <a:r>
              <a:rPr lang="da-DK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E2AF11-65BE-4AFA-B7C0-664751FF8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06" y="3668282"/>
            <a:ext cx="3972933" cy="526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3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A2BD-AD7C-453A-9FBA-5813B57E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3C05309D-E915-481F-BC50-5EBB534C0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97" y="2177002"/>
            <a:ext cx="3982006" cy="36485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5FC6F7-2400-1483-9913-AF9C2E06B203}"/>
              </a:ext>
            </a:extLst>
          </p:cNvPr>
          <p:cNvSpPr txBox="1"/>
          <p:nvPr/>
        </p:nvSpPr>
        <p:spPr>
          <a:xfrm>
            <a:off x="838200" y="2939143"/>
            <a:ext cx="3637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Requires gaussian system</a:t>
            </a:r>
          </a:p>
          <a:p>
            <a:r>
              <a:rPr lang="da-DK"/>
              <a:t>No gurantees of convergence for EKF</a:t>
            </a:r>
          </a:p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445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64AD-6DF9-438E-95B5-A6406310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Linear Kalman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F3205-08B7-4108-9F3E-73E89E633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259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1800"/>
                  <a:t>Deterministic models – use observer</a:t>
                </a:r>
              </a:p>
              <a:p>
                <a:r>
                  <a:rPr lang="en-US" sz="1800"/>
                  <a:t>Stochastic models </a:t>
                </a:r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1800" b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,      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800"/>
              </a:p>
              <a:p>
                <a:r>
                  <a:rPr lang="en-US" sz="1800"/>
                  <a:t>Kalman Filter Optimal linear estimator </a:t>
                </a:r>
                <a:r>
                  <a:rPr lang="en-US" sz="1800" err="1"/>
                  <a:t>wrt</a:t>
                </a:r>
                <a:r>
                  <a:rPr lang="en-US" sz="1800"/>
                  <a:t>. MSE </a:t>
                </a:r>
              </a:p>
              <a:p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/>
                  <a:t> which minimizes MSE: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/>
                  <a:t> filter gain and error covariances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F3205-08B7-4108-9F3E-73E89E633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25966" cy="4351338"/>
              </a:xfrm>
              <a:blipFill>
                <a:blip r:embed="rId2"/>
                <a:stretch>
                  <a:fillRect l="-1011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E950852-8A67-4ED0-8D77-BDEDF48E4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09" y="1468955"/>
            <a:ext cx="4956527" cy="377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18AD-9335-438C-9E20-668DC0C8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Kalman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C9103-6CC7-45BA-BEBA-F6756C0B1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8562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𝑁𝐼𝐷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      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𝑁𝐼𝐷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/>
              </a:p>
              <a:p>
                <a:r>
                  <a:rPr lang="en-US" sz="1800"/>
                  <a:t>Linearization of f and h </a:t>
                </a:r>
                <a:r>
                  <a:rPr lang="en-US" sz="1800" err="1"/>
                  <a:t>wrt</a:t>
                </a:r>
                <a:r>
                  <a:rPr lang="en-US" sz="1800"/>
                  <a:t>. x.</a:t>
                </a:r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br>
                  <a:rPr lang="en-US" sz="1800" b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b="0"/>
              </a:p>
              <a:p>
                <a:pPr marL="0" indent="0">
                  <a:buNone/>
                </a:pPr>
                <a:endParaRPr lang="en-US" sz="1800" b="0"/>
              </a:p>
              <a:p>
                <a:r>
                  <a:rPr lang="en-US" sz="1800"/>
                  <a:t>The input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/>
                  <a:t> should be the most recent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/>
                  <a:t>,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C9103-6CC7-45BA-BEBA-F6756C0B1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85628" cy="4351338"/>
              </a:xfrm>
              <a:blipFill>
                <a:blip r:embed="rId2"/>
                <a:stretch>
                  <a:fillRect l="-839" r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9209479-BD7A-48D5-85F9-DC1B024DE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06" y="1438440"/>
            <a:ext cx="5109678" cy="377176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55BA655-234F-441F-A11B-9070C621FD8C}"/>
              </a:ext>
            </a:extLst>
          </p:cNvPr>
          <p:cNvGrpSpPr/>
          <p:nvPr/>
        </p:nvGrpSpPr>
        <p:grpSpPr>
          <a:xfrm>
            <a:off x="7588076" y="3520825"/>
            <a:ext cx="514800" cy="25920"/>
            <a:chOff x="7588076" y="3520825"/>
            <a:chExt cx="514800" cy="2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279A20-E6DC-4720-9AFA-C58DACBD7601}"/>
                    </a:ext>
                  </a:extLst>
                </p14:cNvPr>
                <p14:cNvContentPartPr/>
                <p14:nvPr/>
              </p14:nvContentPartPr>
              <p14:xfrm>
                <a:off x="7588076" y="3531625"/>
                <a:ext cx="257400" cy="15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279A20-E6DC-4720-9AFA-C58DACBD76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79076" y="3522625"/>
                  <a:ext cx="275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04140CA-8E89-4F68-A798-26524177CC34}"/>
                    </a:ext>
                  </a:extLst>
                </p14:cNvPr>
                <p14:cNvContentPartPr/>
                <p14:nvPr/>
              </p14:nvContentPartPr>
              <p14:xfrm>
                <a:off x="7966796" y="3520825"/>
                <a:ext cx="13608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04140CA-8E89-4F68-A798-26524177CC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57796" y="3511825"/>
                  <a:ext cx="1537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E4FEAC7-E18C-4FE2-98AA-D549A4176D1A}"/>
                  </a:ext>
                </a:extLst>
              </p14:cNvPr>
              <p14:cNvContentPartPr/>
              <p14:nvPr/>
            </p14:nvContentPartPr>
            <p14:xfrm>
              <a:off x="8744396" y="3552505"/>
              <a:ext cx="19908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E4FEAC7-E18C-4FE2-98AA-D549A4176D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35396" y="3543505"/>
                <a:ext cx="216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E22B562-FCC2-40EB-9BEB-12B29D2130DF}"/>
                  </a:ext>
                </a:extLst>
              </p14:cNvPr>
              <p14:cNvContentPartPr/>
              <p14:nvPr/>
            </p14:nvContentPartPr>
            <p14:xfrm>
              <a:off x="8040596" y="4161985"/>
              <a:ext cx="2091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E22B562-FCC2-40EB-9BEB-12B29D2130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31596" y="4152985"/>
                <a:ext cx="226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FF6CE3D-230D-4885-9675-83367AB1A82C}"/>
                  </a:ext>
                </a:extLst>
              </p14:cNvPr>
              <p14:cNvContentPartPr/>
              <p14:nvPr/>
            </p14:nvContentPartPr>
            <p14:xfrm>
              <a:off x="9532436" y="4172785"/>
              <a:ext cx="24120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FF6CE3D-230D-4885-9675-83367AB1A8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23436" y="4163785"/>
                <a:ext cx="258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CB23E0-EBCB-4110-ACB7-9B3EA3DB8817}"/>
                  </a:ext>
                </a:extLst>
              </p14:cNvPr>
              <p14:cNvContentPartPr/>
              <p14:nvPr/>
            </p14:nvContentPartPr>
            <p14:xfrm>
              <a:off x="7966796" y="5160625"/>
              <a:ext cx="19908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CB23E0-EBCB-4110-ACB7-9B3EA3DB88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57796" y="5151625"/>
                <a:ext cx="2167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641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49F6-B5E4-4822-A41A-4A9783BA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Unscented Transform/Uhlmann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2EB44-DBC2-4F0A-AFB3-245C021B9A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/>
                  <a:t>Method for calculating statistics of a random variable that undergoes non-linear transform: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b="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Kalman filter as e know</a:t>
                </a:r>
              </a:p>
              <a:p>
                <a:pPr marL="0" indent="0">
                  <a:buNone/>
                </a:pPr>
                <a:r>
                  <a:rPr lang="en-US" sz="1800"/>
                  <a:t>Form a matrix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/>
                  <a:t> consisting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/>
                  <a:t> sigma vectors, with weights as follows:</a:t>
                </a:r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r>
                  <a:rPr lang="en-US" sz="1800"/>
                  <a:t>mean and covariance of a non-linear process</a:t>
                </a:r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2EB44-DBC2-4F0A-AFB3-245C021B9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31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78CE-E929-484B-BDBC-50B75136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33F0-273A-48C5-9B85-1BD7823D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4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05B0-01AD-40C4-B0E5-A22BF6A8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612842"/>
            <a:ext cx="5042836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Linear Kalman Filter/EKF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D31B5-3DB5-B3FA-5FF9-3716A0E5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04" y="1338262"/>
            <a:ext cx="5314950" cy="4181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3DD4FD-FB9A-D4BA-DC26-A2ED9A9CF0A3}"/>
              </a:ext>
            </a:extLst>
          </p:cNvPr>
          <p:cNvSpPr txBox="1"/>
          <p:nvPr/>
        </p:nvSpPr>
        <p:spPr>
          <a:xfrm>
            <a:off x="7009801" y="612842"/>
            <a:ext cx="5042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z="2800"/>
              <a:t>UKF</a:t>
            </a:r>
            <a:endParaRPr lang="da-DK"/>
          </a:p>
          <a:p>
            <a:endParaRPr lang="da-DK"/>
          </a:p>
          <a:p>
            <a:r>
              <a:rPr lang="da-DK"/>
              <a:t>Y and x </a:t>
            </a:r>
            <a:r>
              <a:rPr lang="da-DK" err="1"/>
              <a:t>estimates</a:t>
            </a:r>
            <a:r>
              <a:rPr lang="da-DK"/>
              <a:t> must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found</a:t>
            </a:r>
            <a:r>
              <a:rPr lang="da-DK"/>
              <a:t> </a:t>
            </a:r>
            <a:r>
              <a:rPr lang="da-DK" err="1"/>
              <a:t>using</a:t>
            </a:r>
            <a:r>
              <a:rPr lang="da-DK"/>
              <a:t> 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1CBF5-ED0D-453C-B9E9-C6BA22D8C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207" y="4494256"/>
            <a:ext cx="2787793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Extended and Unscented Kalman Filter</vt:lpstr>
      <vt:lpstr>PowerPoint Presentation</vt:lpstr>
      <vt:lpstr>PowerPoint Presentation</vt:lpstr>
      <vt:lpstr>PowerPoint Presentation</vt:lpstr>
      <vt:lpstr>Introduction to Linear Kalman Filter</vt:lpstr>
      <vt:lpstr>Extended Kalman Filter</vt:lpstr>
      <vt:lpstr>Unscented Transform/Uhlmann filter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and Unscented Kalman Filter</dc:title>
  <dc:creator>Mathias Clement Frederiksen</dc:creator>
  <cp:revision>1</cp:revision>
  <dcterms:created xsi:type="dcterms:W3CDTF">2023-01-03T12:53:45Z</dcterms:created>
  <dcterms:modified xsi:type="dcterms:W3CDTF">2023-01-08T16:21:58Z</dcterms:modified>
</cp:coreProperties>
</file>