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30BB1-5922-4C91-803F-B57C12AECD94}" v="918" dt="2023-01-10T09:16:56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>
        <p:scale>
          <a:sx n="66" d="100"/>
          <a:sy n="66" d="100"/>
        </p:scale>
        <p:origin x="684" y="-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Clement Frederiksen" userId="084736a1-6aad-4c7e-a962-491a8ba6a10d" providerId="ADAL" clId="{76B30BB1-5922-4C91-803F-B57C12AECD94}"/>
    <pc:docChg chg="undo custSel addSld delSld modSld sldOrd">
      <pc:chgData name="Mathias Clement Frederiksen" userId="084736a1-6aad-4c7e-a962-491a8ba6a10d" providerId="ADAL" clId="{76B30BB1-5922-4C91-803F-B57C12AECD94}" dt="2023-01-10T09:16:56.429" v="3080" actId="113"/>
      <pc:docMkLst>
        <pc:docMk/>
      </pc:docMkLst>
      <pc:sldChg chg="modSp new mod">
        <pc:chgData name="Mathias Clement Frederiksen" userId="084736a1-6aad-4c7e-a962-491a8ba6a10d" providerId="ADAL" clId="{76B30BB1-5922-4C91-803F-B57C12AECD94}" dt="2023-01-09T15:10:37.727" v="2228" actId="20577"/>
        <pc:sldMkLst>
          <pc:docMk/>
          <pc:sldMk cId="2645343040" sldId="256"/>
        </pc:sldMkLst>
        <pc:spChg chg="mod">
          <ac:chgData name="Mathias Clement Frederiksen" userId="084736a1-6aad-4c7e-a962-491a8ba6a10d" providerId="ADAL" clId="{76B30BB1-5922-4C91-803F-B57C12AECD94}" dt="2023-01-03T13:23:30.299" v="1"/>
          <ac:spMkLst>
            <pc:docMk/>
            <pc:sldMk cId="2645343040" sldId="256"/>
            <ac:spMk id="2" creationId="{C5A98DD6-9B3A-4AD6-80B1-8C2FC91E2515}"/>
          </ac:spMkLst>
        </pc:spChg>
        <pc:spChg chg="mod">
          <ac:chgData name="Mathias Clement Frederiksen" userId="084736a1-6aad-4c7e-a962-491a8ba6a10d" providerId="ADAL" clId="{76B30BB1-5922-4C91-803F-B57C12AECD94}" dt="2023-01-09T15:10:37.727" v="2228" actId="20577"/>
          <ac:spMkLst>
            <pc:docMk/>
            <pc:sldMk cId="2645343040" sldId="256"/>
            <ac:spMk id="3" creationId="{987328D7-7630-496E-ADF9-DFA3A869FC89}"/>
          </ac:spMkLst>
        </pc:spChg>
      </pc:sldChg>
      <pc:sldChg chg="modSp new del mod ord">
        <pc:chgData name="Mathias Clement Frederiksen" userId="084736a1-6aad-4c7e-a962-491a8ba6a10d" providerId="ADAL" clId="{76B30BB1-5922-4C91-803F-B57C12AECD94}" dt="2023-01-04T11:19:50.039" v="589" actId="47"/>
        <pc:sldMkLst>
          <pc:docMk/>
          <pc:sldMk cId="4106124834" sldId="257"/>
        </pc:sldMkLst>
        <pc:spChg chg="mod">
          <ac:chgData name="Mathias Clement Frederiksen" userId="084736a1-6aad-4c7e-a962-491a8ba6a10d" providerId="ADAL" clId="{76B30BB1-5922-4C91-803F-B57C12AECD94}" dt="2023-01-04T11:10:13.964" v="570"/>
          <ac:spMkLst>
            <pc:docMk/>
            <pc:sldMk cId="4106124834" sldId="257"/>
            <ac:spMk id="3" creationId="{D8B5EC56-9E50-422C-B511-826E6978CFAF}"/>
          </ac:spMkLst>
        </pc:spChg>
      </pc:sldChg>
      <pc:sldChg chg="addSp delSp modSp new mod ord">
        <pc:chgData name="Mathias Clement Frederiksen" userId="084736a1-6aad-4c7e-a962-491a8ba6a10d" providerId="ADAL" clId="{76B30BB1-5922-4C91-803F-B57C12AECD94}" dt="2023-01-10T09:16:56.429" v="3080" actId="113"/>
        <pc:sldMkLst>
          <pc:docMk/>
          <pc:sldMk cId="3359074691" sldId="258"/>
        </pc:sldMkLst>
        <pc:spChg chg="del mod">
          <ac:chgData name="Mathias Clement Frederiksen" userId="084736a1-6aad-4c7e-a962-491a8ba6a10d" providerId="ADAL" clId="{76B30BB1-5922-4C91-803F-B57C12AECD94}" dt="2023-01-09T15:16:54.289" v="2229" actId="478"/>
          <ac:spMkLst>
            <pc:docMk/>
            <pc:sldMk cId="3359074691" sldId="258"/>
            <ac:spMk id="2" creationId="{6CFBA856-6B42-4E4F-B55C-8CFCD7852EB9}"/>
          </ac:spMkLst>
        </pc:spChg>
        <pc:spChg chg="mod">
          <ac:chgData name="Mathias Clement Frederiksen" userId="084736a1-6aad-4c7e-a962-491a8ba6a10d" providerId="ADAL" clId="{76B30BB1-5922-4C91-803F-B57C12AECD94}" dt="2023-01-10T09:16:56.429" v="3080" actId="113"/>
          <ac:spMkLst>
            <pc:docMk/>
            <pc:sldMk cId="3359074691" sldId="258"/>
            <ac:spMk id="3" creationId="{E845D0E8-3AD1-45F2-98CF-9C3F0F3F9EF5}"/>
          </ac:spMkLst>
        </pc:spChg>
        <pc:spChg chg="add del mod">
          <ac:chgData name="Mathias Clement Frederiksen" userId="084736a1-6aad-4c7e-a962-491a8ba6a10d" providerId="ADAL" clId="{76B30BB1-5922-4C91-803F-B57C12AECD94}" dt="2023-01-09T15:16:58.030" v="2230" actId="478"/>
          <ac:spMkLst>
            <pc:docMk/>
            <pc:sldMk cId="3359074691" sldId="258"/>
            <ac:spMk id="5" creationId="{679791A6-F206-4BEB-918C-2B4F99DC3DD8}"/>
          </ac:spMkLst>
        </pc:spChg>
        <pc:spChg chg="add del">
          <ac:chgData name="Mathias Clement Frederiksen" userId="084736a1-6aad-4c7e-a962-491a8ba6a10d" providerId="ADAL" clId="{76B30BB1-5922-4C91-803F-B57C12AECD94}" dt="2023-01-04T11:33:38.663" v="787" actId="22"/>
          <ac:spMkLst>
            <pc:docMk/>
            <pc:sldMk cId="3359074691" sldId="258"/>
            <ac:spMk id="9" creationId="{6952E018-187D-4DA3-ABAD-36C8710774F4}"/>
          </ac:spMkLst>
        </pc:spChg>
        <pc:picChg chg="add del mod">
          <ac:chgData name="Mathias Clement Frederiksen" userId="084736a1-6aad-4c7e-a962-491a8ba6a10d" providerId="ADAL" clId="{76B30BB1-5922-4C91-803F-B57C12AECD94}" dt="2023-01-04T11:40:55.667" v="889" actId="478"/>
          <ac:picMkLst>
            <pc:docMk/>
            <pc:sldMk cId="3359074691" sldId="258"/>
            <ac:picMk id="5" creationId="{0671763C-51A5-4175-B724-CAB00CF68D68}"/>
          </ac:picMkLst>
        </pc:picChg>
        <pc:picChg chg="add del mod">
          <ac:chgData name="Mathias Clement Frederiksen" userId="084736a1-6aad-4c7e-a962-491a8ba6a10d" providerId="ADAL" clId="{76B30BB1-5922-4C91-803F-B57C12AECD94}" dt="2023-01-04T11:32:34.575" v="782" actId="478"/>
          <ac:picMkLst>
            <pc:docMk/>
            <pc:sldMk cId="3359074691" sldId="258"/>
            <ac:picMk id="7" creationId="{D4EFF89A-6192-4216-91CF-3083B3ED90DA}"/>
          </ac:picMkLst>
        </pc:picChg>
        <pc:picChg chg="add del mod">
          <ac:chgData name="Mathias Clement Frederiksen" userId="084736a1-6aad-4c7e-a962-491a8ba6a10d" providerId="ADAL" clId="{76B30BB1-5922-4C91-803F-B57C12AECD94}" dt="2023-01-04T11:43:15.297" v="894" actId="478"/>
          <ac:picMkLst>
            <pc:docMk/>
            <pc:sldMk cId="3359074691" sldId="258"/>
            <ac:picMk id="11" creationId="{F99AE423-E8C1-447E-82AF-903F0AA4482C}"/>
          </ac:picMkLst>
        </pc:picChg>
        <pc:picChg chg="add del mod">
          <ac:chgData name="Mathias Clement Frederiksen" userId="084736a1-6aad-4c7e-a962-491a8ba6a10d" providerId="ADAL" clId="{76B30BB1-5922-4C91-803F-B57C12AECD94}" dt="2023-01-09T15:23:18.263" v="2234" actId="478"/>
          <ac:picMkLst>
            <pc:docMk/>
            <pc:sldMk cId="3359074691" sldId="258"/>
            <ac:picMk id="13" creationId="{8FA6707D-03A4-4B94-AD13-3DD5C8180EC3}"/>
          </ac:picMkLst>
        </pc:picChg>
        <pc:picChg chg="add del mod">
          <ac:chgData name="Mathias Clement Frederiksen" userId="084736a1-6aad-4c7e-a962-491a8ba6a10d" providerId="ADAL" clId="{76B30BB1-5922-4C91-803F-B57C12AECD94}" dt="2023-01-09T15:23:19.947" v="2235" actId="478"/>
          <ac:picMkLst>
            <pc:docMk/>
            <pc:sldMk cId="3359074691" sldId="258"/>
            <ac:picMk id="15" creationId="{3956E399-9080-4F21-985E-776A1D6FE342}"/>
          </ac:picMkLst>
        </pc:picChg>
      </pc:sldChg>
      <pc:sldChg chg="addSp delSp modSp new mod">
        <pc:chgData name="Mathias Clement Frederiksen" userId="084736a1-6aad-4c7e-a962-491a8ba6a10d" providerId="ADAL" clId="{76B30BB1-5922-4C91-803F-B57C12AECD94}" dt="2023-01-04T14:01:50.080" v="2221" actId="20577"/>
        <pc:sldMkLst>
          <pc:docMk/>
          <pc:sldMk cId="4035562879" sldId="259"/>
        </pc:sldMkLst>
        <pc:spChg chg="mod">
          <ac:chgData name="Mathias Clement Frederiksen" userId="084736a1-6aad-4c7e-a962-491a8ba6a10d" providerId="ADAL" clId="{76B30BB1-5922-4C91-803F-B57C12AECD94}" dt="2023-01-04T13:11:05.769" v="1474" actId="20577"/>
          <ac:spMkLst>
            <pc:docMk/>
            <pc:sldMk cId="4035562879" sldId="259"/>
            <ac:spMk id="2" creationId="{568643F5-54EA-4991-8DB8-B87563628A3F}"/>
          </ac:spMkLst>
        </pc:spChg>
        <pc:spChg chg="mod">
          <ac:chgData name="Mathias Clement Frederiksen" userId="084736a1-6aad-4c7e-a962-491a8ba6a10d" providerId="ADAL" clId="{76B30BB1-5922-4C91-803F-B57C12AECD94}" dt="2023-01-04T14:01:50.080" v="2221" actId="20577"/>
          <ac:spMkLst>
            <pc:docMk/>
            <pc:sldMk cId="4035562879" sldId="259"/>
            <ac:spMk id="3" creationId="{1FD59527-8415-4439-9BD1-DE2F1FC742CE}"/>
          </ac:spMkLst>
        </pc:spChg>
        <pc:spChg chg="add del mod">
          <ac:chgData name="Mathias Clement Frederiksen" userId="084736a1-6aad-4c7e-a962-491a8ba6a10d" providerId="ADAL" clId="{76B30BB1-5922-4C91-803F-B57C12AECD94}" dt="2023-01-04T11:23:10.673" v="601"/>
          <ac:spMkLst>
            <pc:docMk/>
            <pc:sldMk cId="4035562879" sldId="259"/>
            <ac:spMk id="5" creationId="{A391EF11-DED8-41BF-9F5C-CC931655F867}"/>
          </ac:spMkLst>
        </pc:spChg>
        <pc:picChg chg="add mod">
          <ac:chgData name="Mathias Clement Frederiksen" userId="084736a1-6aad-4c7e-a962-491a8ba6a10d" providerId="ADAL" clId="{76B30BB1-5922-4C91-803F-B57C12AECD94}" dt="2023-01-04T14:00:54.253" v="2108" actId="1076"/>
          <ac:picMkLst>
            <pc:docMk/>
            <pc:sldMk cId="4035562879" sldId="259"/>
            <ac:picMk id="5" creationId="{B1AADA4D-2420-4149-8B54-1B52DDCF9CB3}"/>
          </ac:picMkLst>
        </pc:picChg>
      </pc:sldChg>
      <pc:sldChg chg="addSp delSp modSp new mod ord">
        <pc:chgData name="Mathias Clement Frederiksen" userId="084736a1-6aad-4c7e-a962-491a8ba6a10d" providerId="ADAL" clId="{76B30BB1-5922-4C91-803F-B57C12AECD94}" dt="2023-01-04T13:42:49.905" v="2009" actId="20577"/>
        <pc:sldMkLst>
          <pc:docMk/>
          <pc:sldMk cId="3908915412" sldId="260"/>
        </pc:sldMkLst>
        <pc:spChg chg="mod">
          <ac:chgData name="Mathias Clement Frederiksen" userId="084736a1-6aad-4c7e-a962-491a8ba6a10d" providerId="ADAL" clId="{76B30BB1-5922-4C91-803F-B57C12AECD94}" dt="2023-01-04T11:44:00.256" v="911" actId="122"/>
          <ac:spMkLst>
            <pc:docMk/>
            <pc:sldMk cId="3908915412" sldId="260"/>
            <ac:spMk id="2" creationId="{D577CF15-D405-4DA6-BCE2-991EC56005A9}"/>
          </ac:spMkLst>
        </pc:spChg>
        <pc:spChg chg="add mod">
          <ac:chgData name="Mathias Clement Frederiksen" userId="084736a1-6aad-4c7e-a962-491a8ba6a10d" providerId="ADAL" clId="{76B30BB1-5922-4C91-803F-B57C12AECD94}" dt="2023-01-04T13:42:49.905" v="2009" actId="20577"/>
          <ac:spMkLst>
            <pc:docMk/>
            <pc:sldMk cId="3908915412" sldId="260"/>
            <ac:spMk id="3" creationId="{28D44C1E-3B55-42F8-BD95-79619666A4B2}"/>
          </ac:spMkLst>
        </pc:spChg>
        <pc:spChg chg="del">
          <ac:chgData name="Mathias Clement Frederiksen" userId="084736a1-6aad-4c7e-a962-491a8ba6a10d" providerId="ADAL" clId="{76B30BB1-5922-4C91-803F-B57C12AECD94}" dt="2023-01-04T11:26:03.205" v="621" actId="478"/>
          <ac:spMkLst>
            <pc:docMk/>
            <pc:sldMk cId="3908915412" sldId="260"/>
            <ac:spMk id="3" creationId="{862D8EC5-CBBC-4F84-B7B7-94D1316CC61C}"/>
          </ac:spMkLst>
        </pc:spChg>
        <pc:picChg chg="add mod">
          <ac:chgData name="Mathias Clement Frederiksen" userId="084736a1-6aad-4c7e-a962-491a8ba6a10d" providerId="ADAL" clId="{76B30BB1-5922-4C91-803F-B57C12AECD94}" dt="2023-01-04T13:38:28.252" v="1866" actId="1076"/>
          <ac:picMkLst>
            <pc:docMk/>
            <pc:sldMk cId="3908915412" sldId="260"/>
            <ac:picMk id="5" creationId="{FE45259A-F647-4B39-8010-4424BE418C72}"/>
          </ac:picMkLst>
        </pc:picChg>
        <pc:picChg chg="add del mod">
          <ac:chgData name="Mathias Clement Frederiksen" userId="084736a1-6aad-4c7e-a962-491a8ba6a10d" providerId="ADAL" clId="{76B30BB1-5922-4C91-803F-B57C12AECD94}" dt="2023-01-04T11:26:38.331" v="628" actId="478"/>
          <ac:picMkLst>
            <pc:docMk/>
            <pc:sldMk cId="3908915412" sldId="260"/>
            <ac:picMk id="7" creationId="{6E91FBAF-56A3-4854-8C49-BF963CD9356C}"/>
          </ac:picMkLst>
        </pc:picChg>
        <pc:picChg chg="add del">
          <ac:chgData name="Mathias Clement Frederiksen" userId="084736a1-6aad-4c7e-a962-491a8ba6a10d" providerId="ADAL" clId="{76B30BB1-5922-4C91-803F-B57C12AECD94}" dt="2023-01-04T11:38:26.825" v="868" actId="22"/>
          <ac:picMkLst>
            <pc:docMk/>
            <pc:sldMk cId="3908915412" sldId="260"/>
            <ac:picMk id="9" creationId="{9E33E159-B247-4F2E-885B-74496267655E}"/>
          </ac:picMkLst>
        </pc:picChg>
        <pc:picChg chg="add del mod">
          <ac:chgData name="Mathias Clement Frederiksen" userId="084736a1-6aad-4c7e-a962-491a8ba6a10d" providerId="ADAL" clId="{76B30BB1-5922-4C91-803F-B57C12AECD94}" dt="2023-01-04T11:38:55.321" v="877" actId="478"/>
          <ac:picMkLst>
            <pc:docMk/>
            <pc:sldMk cId="3908915412" sldId="260"/>
            <ac:picMk id="11" creationId="{0924013F-7165-48B4-B707-5DDCAB853DA8}"/>
          </ac:picMkLst>
        </pc:picChg>
        <pc:picChg chg="add mod">
          <ac:chgData name="Mathias Clement Frederiksen" userId="084736a1-6aad-4c7e-a962-491a8ba6a10d" providerId="ADAL" clId="{76B30BB1-5922-4C91-803F-B57C12AECD94}" dt="2023-01-04T13:38:29.515" v="1867" actId="1076"/>
          <ac:picMkLst>
            <pc:docMk/>
            <pc:sldMk cId="3908915412" sldId="260"/>
            <ac:picMk id="13" creationId="{638A45B5-6760-44B5-96EC-71644C5772CB}"/>
          </ac:picMkLst>
        </pc:picChg>
      </pc:sldChg>
      <pc:sldChg chg="addSp delSp modSp new del mod">
        <pc:chgData name="Mathias Clement Frederiksen" userId="084736a1-6aad-4c7e-a962-491a8ba6a10d" providerId="ADAL" clId="{76B30BB1-5922-4C91-803F-B57C12AECD94}" dt="2023-01-04T13:00:54.832" v="1086" actId="47"/>
        <pc:sldMkLst>
          <pc:docMk/>
          <pc:sldMk cId="2898001417" sldId="261"/>
        </pc:sldMkLst>
        <pc:spChg chg="mod">
          <ac:chgData name="Mathias Clement Frederiksen" userId="084736a1-6aad-4c7e-a962-491a8ba6a10d" providerId="ADAL" clId="{76B30BB1-5922-4C91-803F-B57C12AECD94}" dt="2023-01-04T12:09:28.264" v="940" actId="20577"/>
          <ac:spMkLst>
            <pc:docMk/>
            <pc:sldMk cId="2898001417" sldId="261"/>
            <ac:spMk id="2" creationId="{214D2A3B-C27D-438D-A4BD-AFA44A044295}"/>
          </ac:spMkLst>
        </pc:spChg>
        <pc:spChg chg="del">
          <ac:chgData name="Mathias Clement Frederiksen" userId="084736a1-6aad-4c7e-a962-491a8ba6a10d" providerId="ADAL" clId="{76B30BB1-5922-4C91-803F-B57C12AECD94}" dt="2023-01-04T12:13:24.785" v="941" actId="22"/>
          <ac:spMkLst>
            <pc:docMk/>
            <pc:sldMk cId="2898001417" sldId="261"/>
            <ac:spMk id="3" creationId="{20615230-9873-4270-8E38-37BA6C3F5902}"/>
          </ac:spMkLst>
        </pc:spChg>
        <pc:spChg chg="add mod">
          <ac:chgData name="Mathias Clement Frederiksen" userId="084736a1-6aad-4c7e-a962-491a8ba6a10d" providerId="ADAL" clId="{76B30BB1-5922-4C91-803F-B57C12AECD94}" dt="2023-01-04T12:59:56.588" v="1070" actId="14100"/>
          <ac:spMkLst>
            <pc:docMk/>
            <pc:sldMk cId="2898001417" sldId="261"/>
            <ac:spMk id="6" creationId="{D7AABA14-F360-45C6-86CB-865699516098}"/>
          </ac:spMkLst>
        </pc:spChg>
        <pc:spChg chg="add del mod">
          <ac:chgData name="Mathias Clement Frederiksen" userId="084736a1-6aad-4c7e-a962-491a8ba6a10d" providerId="ADAL" clId="{76B30BB1-5922-4C91-803F-B57C12AECD94}" dt="2023-01-04T12:59:49.285" v="1069" actId="478"/>
          <ac:spMkLst>
            <pc:docMk/>
            <pc:sldMk cId="2898001417" sldId="261"/>
            <ac:spMk id="8" creationId="{015149E3-4943-456B-B47D-B921C3B15175}"/>
          </ac:spMkLst>
        </pc:spChg>
        <pc:picChg chg="add del mod">
          <ac:chgData name="Mathias Clement Frederiksen" userId="084736a1-6aad-4c7e-a962-491a8ba6a10d" providerId="ADAL" clId="{76B30BB1-5922-4C91-803F-B57C12AECD94}" dt="2023-01-04T12:59:38" v="1064" actId="21"/>
          <ac:picMkLst>
            <pc:docMk/>
            <pc:sldMk cId="2898001417" sldId="261"/>
            <ac:picMk id="4" creationId="{430763F0-708E-4DAE-B91A-3B509003E698}"/>
          </ac:picMkLst>
        </pc:picChg>
        <pc:picChg chg="add del mod ord">
          <ac:chgData name="Mathias Clement Frederiksen" userId="084736a1-6aad-4c7e-a962-491a8ba6a10d" providerId="ADAL" clId="{76B30BB1-5922-4C91-803F-B57C12AECD94}" dt="2023-01-04T12:59:38" v="1064" actId="21"/>
          <ac:picMkLst>
            <pc:docMk/>
            <pc:sldMk cId="2898001417" sldId="261"/>
            <ac:picMk id="5" creationId="{E0DB3D16-E1CE-41BD-9856-68AC9A74EEFB}"/>
          </ac:picMkLst>
        </pc:picChg>
      </pc:sldChg>
      <pc:sldChg chg="addSp delSp modSp new del mod">
        <pc:chgData name="Mathias Clement Frederiksen" userId="084736a1-6aad-4c7e-a962-491a8ba6a10d" providerId="ADAL" clId="{76B30BB1-5922-4C91-803F-B57C12AECD94}" dt="2023-01-09T15:33:04.079" v="2359" actId="2696"/>
        <pc:sldMkLst>
          <pc:docMk/>
          <pc:sldMk cId="1768474516" sldId="262"/>
        </pc:sldMkLst>
        <pc:spChg chg="del">
          <ac:chgData name="Mathias Clement Frederiksen" userId="084736a1-6aad-4c7e-a962-491a8ba6a10d" providerId="ADAL" clId="{76B30BB1-5922-4C91-803F-B57C12AECD94}" dt="2023-01-04T12:59:42.084" v="1066" actId="478"/>
          <ac:spMkLst>
            <pc:docMk/>
            <pc:sldMk cId="1768474516" sldId="262"/>
            <ac:spMk id="3" creationId="{E1B72F9F-D999-48D1-85D1-58689B04868A}"/>
          </ac:spMkLst>
        </pc:spChg>
        <pc:picChg chg="add mod">
          <ac:chgData name="Mathias Clement Frederiksen" userId="084736a1-6aad-4c7e-a962-491a8ba6a10d" providerId="ADAL" clId="{76B30BB1-5922-4C91-803F-B57C12AECD94}" dt="2023-01-04T14:03:01.297" v="2226" actId="1076"/>
          <ac:picMkLst>
            <pc:docMk/>
            <pc:sldMk cId="1768474516" sldId="262"/>
            <ac:picMk id="4" creationId="{28B86865-58FD-4399-B5E8-5202A086B52F}"/>
          </ac:picMkLst>
        </pc:picChg>
        <pc:picChg chg="add mod">
          <ac:chgData name="Mathias Clement Frederiksen" userId="084736a1-6aad-4c7e-a962-491a8ba6a10d" providerId="ADAL" clId="{76B30BB1-5922-4C91-803F-B57C12AECD94}" dt="2023-01-04T14:03:04.443" v="2227" actId="1076"/>
          <ac:picMkLst>
            <pc:docMk/>
            <pc:sldMk cId="1768474516" sldId="262"/>
            <ac:picMk id="5" creationId="{3989F7D3-D394-4DCA-A7C7-B113845208A0}"/>
          </ac:picMkLst>
        </pc:picChg>
      </pc:sldChg>
      <pc:sldChg chg="modSp new del mod">
        <pc:chgData name="Mathias Clement Frederiksen" userId="084736a1-6aad-4c7e-a962-491a8ba6a10d" providerId="ADAL" clId="{76B30BB1-5922-4C91-803F-B57C12AECD94}" dt="2023-01-04T14:01:09.698" v="2118" actId="47"/>
        <pc:sldMkLst>
          <pc:docMk/>
          <pc:sldMk cId="2590580782" sldId="263"/>
        </pc:sldMkLst>
        <pc:spChg chg="mod">
          <ac:chgData name="Mathias Clement Frederiksen" userId="084736a1-6aad-4c7e-a962-491a8ba6a10d" providerId="ADAL" clId="{76B30BB1-5922-4C91-803F-B57C12AECD94}" dt="2023-01-04T14:01:07.044" v="2117" actId="20577"/>
          <ac:spMkLst>
            <pc:docMk/>
            <pc:sldMk cId="2590580782" sldId="263"/>
            <ac:spMk id="2" creationId="{E8B82F25-0954-4D7D-B33F-03443D992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E7926-8BF7-49E6-9933-899F8887CDAF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042D-DFCA-4E15-8DF8-EE71B2CD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3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D042D-DFCA-4E15-8DF8-EE71B2CDFE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ACD3-F60F-4331-93E1-17243A352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7EC3-B6D7-476C-826C-287DBC240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8100-35C7-4C34-8D4F-8490AD5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0F7C-5E08-47F8-9018-1934CE71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BAAB-3B4A-4DB4-BBB4-70199889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4E0-9C35-4048-A38D-A5C98F2D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49963-3E99-4612-A149-27B209360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76C7-21D7-4000-860A-2C9C1C08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8C72-3124-491F-8E0B-4575287A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9CCE-0AB3-4B6C-8DEE-17257367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71F24-F6F1-458D-9D62-228F691A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B4B05-12F4-4686-B248-14A8D81F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1236-DF12-42C0-82C3-336455DA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675B-ABC1-4448-A3BC-CC752428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CCFF-51BA-4D9E-BB69-8DE3C6B7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C98A-2AB5-45CB-9709-CF200DF9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EFD0-01E3-4563-84AF-52E9665C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0934-5499-41D1-83E3-7783BB30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0070-0761-404C-8043-2FCB4AE8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14D0-FCB3-4F46-BAB3-8F918242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E06F-840A-47D4-90C7-C34091C8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9C47-8CDC-4E0B-828C-D7D4913A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DCA3-434D-4823-8609-DDB669B3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42C4F-2949-4AE0-8CC7-261BCEE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A5A4-D65E-44E6-9C35-F0885FD9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E18B-1704-4868-A96C-D44B671D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A925-EA80-4344-ACBD-C8513E0FE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1B429-CA79-4505-A929-6F0F5DA1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4D1A-1D92-4928-8968-5F02AB2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CAA36-53FF-4D57-A92F-29400C4D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133B-33B2-4E8B-BDFB-2D2EEB3C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DF33-8949-4AE7-ACCF-5FC3CB63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E2E6B-1D64-4EDF-883D-F9255349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714C0-5908-4BCE-A545-EBB9D1122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DFD28-DCA6-40EA-B73C-E0B44A9DE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FEE7E-BDDF-4C74-9525-C8CB642AC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B6730-524B-4BF1-AA6B-B10FD03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A74FB-8318-44AC-B314-47010A72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0DE4E-7635-4C58-A6DB-2AEF5145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93D9-94D3-4455-A1A9-6183C889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99EF7-9674-412E-8532-86323CD9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1E578-5A80-4EDE-9791-0C69EEDD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1FBF7-ABB2-4310-A426-A35F1F2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B7690-7A9D-49D9-8207-79C38C27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54EE4-3814-4D53-BF44-4DAA2FDA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2822-DA06-40F6-984A-1F0A0A96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EFE7-E905-4EE5-9B65-0913A05A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BCF2-730E-43E6-8728-9E7CD60F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97616-668B-4B13-91D7-467A101CF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7996-43AB-4648-97F1-514123D3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13FC-1B67-4B48-A766-ACDBEEEE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DE43-71F5-4C5E-894C-E96D48E1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7C1E-5103-4DFD-908B-422C3F8C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79E2D-F8FD-4C8D-A5B0-60F28684E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EB21-E79C-43B0-81B3-AC6FEE21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4883-463B-4E51-B617-1BE718F9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ECEF9-7B6D-4898-8F7D-51671036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4DF4-A7C9-4190-9DF3-06AD11F6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B5264-279B-462B-8068-E90B0F63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7001-6783-41FC-9023-ADBEA24B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4F2D-3593-42DA-ACB6-EAC3C489D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AF09-4BE3-4536-86BA-D385A5754AAA}" type="datetimeFigureOut">
              <a:rPr lang="en-US" smtClean="0"/>
              <a:t>09-Jan-23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203F-2E09-4C03-92D8-F4A4CF40D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D857-B52C-4F51-9C9A-C7002A879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E267-9FC9-43A1-9F08-F37F3265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8DD6-9B3A-4AD6-80B1-8C2FC91E2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328D7-7630-496E-ADF9-DFA3A869F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Investigate: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 model sufficiently good?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the model be improved? </a:t>
            </a:r>
          </a:p>
        </p:txBody>
      </p:sp>
    </p:spTree>
    <p:extLst>
      <p:ext uri="{BB962C8B-B14F-4D97-AF65-F5344CB8AC3E}">
        <p14:creationId xmlns:p14="http://schemas.microsoft.com/office/powerpoint/2010/main" val="264534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5D0E8-3AD1-45F2-98CF-9C3F0F3F9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137" y="357043"/>
                <a:ext cx="10775731" cy="59596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If model structure and parameter is correct -&gt; prediction error also gaussian white noise!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Draw: </a:t>
                </a:r>
                <a:endParaRPr lang="da-DK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sz="1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Number of sign changes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8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Plot normalized histogram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1800" dirty="0"/>
              </a:p>
              <a:p>
                <a:r>
                  <a:rPr lang="en-US" sz="1800" dirty="0"/>
                  <a:t>Normal plot – if normal data lies on reference line – if not curvature in data plot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Alternatively: Portmanteau test (Box-Pierce)</a:t>
                </a:r>
                <a:endParaRPr lang="da-DK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da-DK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da-DK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da-DK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da-DK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da-DK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𝑎𝑝𝑝𝑟𝑜𝑥</m:t>
                          </m:r>
                        </m:sub>
                      </m:sSub>
                      <m:sSup>
                        <m:sSupPr>
                          <m:ctrlPr>
                            <a:rPr lang="da-DK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da-DK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da-DK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da-DK" sz="1400" dirty="0"/>
              </a:p>
              <a:p>
                <a:pPr marL="0" indent="0">
                  <a:buNone/>
                </a:pPr>
                <a:r>
                  <a:rPr lang="en-US" sz="1800" b="1" dirty="0"/>
                  <a:t>Model improvement?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Realize how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  <m:e>
                        <m:r>
                          <a:rPr lang="da-DK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is found.</a:t>
                </a:r>
              </a:p>
              <a:p>
                <a:pPr marL="0" indent="0">
                  <a:buNone/>
                </a:pPr>
                <a:r>
                  <a:rPr lang="en-US" sz="1800" dirty="0"/>
                  <a:t>Adaptive solution. System can change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  <m:e>
                        <m:r>
                          <a:rPr lang="da-DK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can never go to zero						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5D0E8-3AD1-45F2-98CF-9C3F0F3F9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137" y="357043"/>
                <a:ext cx="10775731" cy="5959673"/>
              </a:xfrm>
              <a:blipFill>
                <a:blip r:embed="rId2"/>
                <a:stretch>
                  <a:fillRect l="-452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07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CF15-D405-4DA6-BCE2-991EC560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5259A-F647-4B39-8010-4424BE41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3831"/>
            <a:ext cx="4311801" cy="3473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A45B5-6760-44B5-96EC-71644C577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69748"/>
            <a:ext cx="4311801" cy="3473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44C1E-3B55-42F8-BD95-79619666A4B2}"/>
              </a:ext>
            </a:extLst>
          </p:cNvPr>
          <p:cNvSpPr txBox="1"/>
          <p:nvPr/>
        </p:nvSpPr>
        <p:spPr>
          <a:xfrm>
            <a:off x="1093076" y="1690688"/>
            <a:ext cx="57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plot of residuals to judge departure from normality</a:t>
            </a:r>
            <a:br>
              <a:rPr lang="en-US" dirty="0"/>
            </a:br>
            <a:r>
              <a:rPr lang="en-US" dirty="0"/>
              <a:t>Compares the distribution of data to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089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43F5-54EA-4991-8DB8-B8756362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 State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59527-8415-4439-9BD1-DE2F1FC74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Assume we have some uncertainties in out model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r>
                  <a:rPr lang="en-US" sz="1800" i="1" dirty="0">
                    <a:latin typeface="Cambria Math" panose="02040503050406030204" pitchFamily="18" charset="0"/>
                  </a:rPr>
                  <a:t>Create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parallel-coupled KF to cover possible uncertainties</a:t>
                </a:r>
              </a:p>
              <a:p>
                <a:pPr marL="0" indent="0">
                  <a:buNone/>
                </a:pPr>
                <a:r>
                  <a:rPr lang="en-US" sz="1800" b="0" i="1" dirty="0">
                    <a:latin typeface="Cambria Math" panose="02040503050406030204" pitchFamily="18" charset="0"/>
                  </a:rPr>
                  <a:t>Calculate the resulting state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is iteratively updated as: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Adaptive model selection: limit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to some suitable small value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59527-8415-4439-9BD1-DE2F1FC74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AADA4D-2420-4149-8B54-1B52DDCF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066" y="4458116"/>
            <a:ext cx="3797495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185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Model uncertainty</vt:lpstr>
      <vt:lpstr>PowerPoint Presentation</vt:lpstr>
      <vt:lpstr>Normal Plot</vt:lpstr>
      <vt:lpstr>Multi-model State estimation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uncertainty</dc:title>
  <dc:creator>Mathias Clement Frederiksen</dc:creator>
  <cp:lastModifiedBy>Mathias Clement Frederiksen</cp:lastModifiedBy>
  <cp:revision>1</cp:revision>
  <dcterms:created xsi:type="dcterms:W3CDTF">2023-01-03T13:23:28Z</dcterms:created>
  <dcterms:modified xsi:type="dcterms:W3CDTF">2023-01-10T09:17:01Z</dcterms:modified>
</cp:coreProperties>
</file>