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B0E373-C50D-493E-A928-AF47045AFFEB}" v="1044" dt="2023-01-10T10:24:27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as Clement Frederiksen" userId="084736a1-6aad-4c7e-a962-491a8ba6a10d" providerId="ADAL" clId="{DCB0E373-C50D-493E-A928-AF47045AFFEB}"/>
    <pc:docChg chg="undo custSel addSld delSld modSld sldOrd">
      <pc:chgData name="Mathias Clement Frederiksen" userId="084736a1-6aad-4c7e-a962-491a8ba6a10d" providerId="ADAL" clId="{DCB0E373-C50D-493E-A928-AF47045AFFEB}" dt="2023-01-10T10:24:27.906" v="3221" actId="1036"/>
      <pc:docMkLst>
        <pc:docMk/>
      </pc:docMkLst>
      <pc:sldChg chg="addSp modSp new mod">
        <pc:chgData name="Mathias Clement Frederiksen" userId="084736a1-6aad-4c7e-a962-491a8ba6a10d" providerId="ADAL" clId="{DCB0E373-C50D-493E-A928-AF47045AFFEB}" dt="2023-01-10T10:24:27.906" v="3221" actId="1036"/>
        <pc:sldMkLst>
          <pc:docMk/>
          <pc:sldMk cId="3018377542" sldId="256"/>
        </pc:sldMkLst>
        <pc:spChg chg="mod">
          <ac:chgData name="Mathias Clement Frederiksen" userId="084736a1-6aad-4c7e-a962-491a8ba6a10d" providerId="ADAL" clId="{DCB0E373-C50D-493E-A928-AF47045AFFEB}" dt="2023-01-03T13:24:01.321" v="3"/>
          <ac:spMkLst>
            <pc:docMk/>
            <pc:sldMk cId="3018377542" sldId="256"/>
            <ac:spMk id="2" creationId="{AF0BB39E-9862-44EC-AF43-3E9999B6AEBD}"/>
          </ac:spMkLst>
        </pc:spChg>
        <pc:spChg chg="mod">
          <ac:chgData name="Mathias Clement Frederiksen" userId="084736a1-6aad-4c7e-a962-491a8ba6a10d" providerId="ADAL" clId="{DCB0E373-C50D-493E-A928-AF47045AFFEB}" dt="2023-01-08T12:41:49.977" v="3198"/>
          <ac:spMkLst>
            <pc:docMk/>
            <pc:sldMk cId="3018377542" sldId="256"/>
            <ac:spMk id="3" creationId="{08F01DD0-A7F5-4BFE-B1DA-8D8F0B25A7CE}"/>
          </ac:spMkLst>
        </pc:spChg>
        <pc:picChg chg="add mod">
          <ac:chgData name="Mathias Clement Frederiksen" userId="084736a1-6aad-4c7e-a962-491a8ba6a10d" providerId="ADAL" clId="{DCB0E373-C50D-493E-A928-AF47045AFFEB}" dt="2023-01-10T10:24:27.906" v="3221" actId="1036"/>
          <ac:picMkLst>
            <pc:docMk/>
            <pc:sldMk cId="3018377542" sldId="256"/>
            <ac:picMk id="5" creationId="{3EF1F220-BCCC-4BB6-98F9-980AB97B3C92}"/>
          </ac:picMkLst>
        </pc:picChg>
      </pc:sldChg>
      <pc:sldChg chg="modSp new del mod ord">
        <pc:chgData name="Mathias Clement Frederiksen" userId="084736a1-6aad-4c7e-a962-491a8ba6a10d" providerId="ADAL" clId="{DCB0E373-C50D-493E-A928-AF47045AFFEB}" dt="2023-01-08T12:36:37.962" v="2846" actId="2696"/>
        <pc:sldMkLst>
          <pc:docMk/>
          <pc:sldMk cId="1031504924" sldId="257"/>
        </pc:sldMkLst>
        <pc:spChg chg="mod">
          <ac:chgData name="Mathias Clement Frederiksen" userId="084736a1-6aad-4c7e-a962-491a8ba6a10d" providerId="ADAL" clId="{DCB0E373-C50D-493E-A928-AF47045AFFEB}" dt="2023-01-05T09:12:32.402" v="884" actId="20577"/>
          <ac:spMkLst>
            <pc:docMk/>
            <pc:sldMk cId="1031504924" sldId="257"/>
            <ac:spMk id="2" creationId="{A214EF3B-BB02-4040-B9F8-2B34095E95CA}"/>
          </ac:spMkLst>
        </pc:spChg>
        <pc:spChg chg="mod">
          <ac:chgData name="Mathias Clement Frederiksen" userId="084736a1-6aad-4c7e-a962-491a8ba6a10d" providerId="ADAL" clId="{DCB0E373-C50D-493E-A928-AF47045AFFEB}" dt="2023-01-05T08:51:57.771" v="825" actId="313"/>
          <ac:spMkLst>
            <pc:docMk/>
            <pc:sldMk cId="1031504924" sldId="257"/>
            <ac:spMk id="3" creationId="{A93AC6B4-7572-46A6-9C39-AE63D983FE28}"/>
          </ac:spMkLst>
        </pc:spChg>
      </pc:sldChg>
      <pc:sldChg chg="addSp delSp modSp new mod">
        <pc:chgData name="Mathias Clement Frederiksen" userId="084736a1-6aad-4c7e-a962-491a8ba6a10d" providerId="ADAL" clId="{DCB0E373-C50D-493E-A928-AF47045AFFEB}" dt="2023-01-10T09:53:34.058" v="3211" actId="20577"/>
        <pc:sldMkLst>
          <pc:docMk/>
          <pc:sldMk cId="630681516" sldId="258"/>
        </pc:sldMkLst>
        <pc:spChg chg="mod">
          <ac:chgData name="Mathias Clement Frederiksen" userId="084736a1-6aad-4c7e-a962-491a8ba6a10d" providerId="ADAL" clId="{DCB0E373-C50D-493E-A928-AF47045AFFEB}" dt="2023-01-08T09:34:00.684" v="1832" actId="20577"/>
          <ac:spMkLst>
            <pc:docMk/>
            <pc:sldMk cId="630681516" sldId="258"/>
            <ac:spMk id="2" creationId="{0806A440-88D6-4189-8953-177D22F9DE70}"/>
          </ac:spMkLst>
        </pc:spChg>
        <pc:spChg chg="del mod">
          <ac:chgData name="Mathias Clement Frederiksen" userId="084736a1-6aad-4c7e-a962-491a8ba6a10d" providerId="ADAL" clId="{DCB0E373-C50D-493E-A928-AF47045AFFEB}" dt="2023-01-08T09:33:29.146" v="1818" actId="478"/>
          <ac:spMkLst>
            <pc:docMk/>
            <pc:sldMk cId="630681516" sldId="258"/>
            <ac:spMk id="3" creationId="{8F889C51-FD83-4D00-9EF7-B356A47FEECC}"/>
          </ac:spMkLst>
        </pc:spChg>
        <pc:spChg chg="add mod">
          <ac:chgData name="Mathias Clement Frederiksen" userId="084736a1-6aad-4c7e-a962-491a8ba6a10d" providerId="ADAL" clId="{DCB0E373-C50D-493E-A928-AF47045AFFEB}" dt="2023-01-08T12:35:54.677" v="2834" actId="20577"/>
          <ac:spMkLst>
            <pc:docMk/>
            <pc:sldMk cId="630681516" sldId="258"/>
            <ac:spMk id="4" creationId="{86D0607C-FB97-4FB7-9EC6-A8A42A853D6E}"/>
          </ac:spMkLst>
        </pc:spChg>
        <pc:spChg chg="add mod">
          <ac:chgData name="Mathias Clement Frederiksen" userId="084736a1-6aad-4c7e-a962-491a8ba6a10d" providerId="ADAL" clId="{DCB0E373-C50D-493E-A928-AF47045AFFEB}" dt="2023-01-08T12:40:41.694" v="3197" actId="20577"/>
          <ac:spMkLst>
            <pc:docMk/>
            <pc:sldMk cId="630681516" sldId="258"/>
            <ac:spMk id="5" creationId="{F87A48F1-BD75-482B-B225-4AA5D72CF63D}"/>
          </ac:spMkLst>
        </pc:spChg>
        <pc:spChg chg="add del mod">
          <ac:chgData name="Mathias Clement Frederiksen" userId="084736a1-6aad-4c7e-a962-491a8ba6a10d" providerId="ADAL" clId="{DCB0E373-C50D-493E-A928-AF47045AFFEB}" dt="2023-01-08T09:33:31.553" v="1819" actId="478"/>
          <ac:spMkLst>
            <pc:docMk/>
            <pc:sldMk cId="630681516" sldId="258"/>
            <ac:spMk id="7" creationId="{8EEC880E-DFCE-4C4A-A75A-80EC2693E52B}"/>
          </ac:spMkLst>
        </pc:spChg>
        <pc:spChg chg="add mod">
          <ac:chgData name="Mathias Clement Frederiksen" userId="084736a1-6aad-4c7e-a962-491a8ba6a10d" providerId="ADAL" clId="{DCB0E373-C50D-493E-A928-AF47045AFFEB}" dt="2023-01-10T09:53:34.058" v="3211" actId="20577"/>
          <ac:spMkLst>
            <pc:docMk/>
            <pc:sldMk cId="630681516" sldId="258"/>
            <ac:spMk id="8" creationId="{9A8F8BD1-4ADF-40EF-8952-FB41AAF68B8D}"/>
          </ac:spMkLst>
        </pc:spChg>
        <pc:spChg chg="add del mod">
          <ac:chgData name="Mathias Clement Frederiksen" userId="084736a1-6aad-4c7e-a962-491a8ba6a10d" providerId="ADAL" clId="{DCB0E373-C50D-493E-A928-AF47045AFFEB}" dt="2023-01-08T09:49:50.519" v="1892" actId="478"/>
          <ac:spMkLst>
            <pc:docMk/>
            <pc:sldMk cId="630681516" sldId="258"/>
            <ac:spMk id="10" creationId="{85EF59DA-D347-4E19-8615-ECC2D30E3A04}"/>
          </ac:spMkLst>
        </pc:spChg>
        <pc:picChg chg="add del mod">
          <ac:chgData name="Mathias Clement Frederiksen" userId="084736a1-6aad-4c7e-a962-491a8ba6a10d" providerId="ADAL" clId="{DCB0E373-C50D-493E-A928-AF47045AFFEB}" dt="2023-01-08T11:54:32.570" v="2483" actId="21"/>
          <ac:picMkLst>
            <pc:docMk/>
            <pc:sldMk cId="630681516" sldId="258"/>
            <ac:picMk id="12" creationId="{90B0F012-D753-4F01-A5F8-2C73AF9D1A89}"/>
          </ac:picMkLst>
        </pc:picChg>
        <pc:picChg chg="add mod modCrop">
          <ac:chgData name="Mathias Clement Frederiksen" userId="084736a1-6aad-4c7e-a962-491a8ba6a10d" providerId="ADAL" clId="{DCB0E373-C50D-493E-A928-AF47045AFFEB}" dt="2023-01-08T12:04:01.087" v="2534" actId="1076"/>
          <ac:picMkLst>
            <pc:docMk/>
            <pc:sldMk cId="630681516" sldId="258"/>
            <ac:picMk id="14" creationId="{6B66B56D-73D9-4677-9683-5AE81E3A9A67}"/>
          </ac:picMkLst>
        </pc:picChg>
        <pc:picChg chg="add del mod">
          <ac:chgData name="Mathias Clement Frederiksen" userId="084736a1-6aad-4c7e-a962-491a8ba6a10d" providerId="ADAL" clId="{DCB0E373-C50D-493E-A928-AF47045AFFEB}" dt="2023-01-08T11:54:10.341" v="2481" actId="478"/>
          <ac:picMkLst>
            <pc:docMk/>
            <pc:sldMk cId="630681516" sldId="258"/>
            <ac:picMk id="16" creationId="{FA52207E-2EE8-4499-85D4-79F536117D1B}"/>
          </ac:picMkLst>
        </pc:picChg>
        <pc:picChg chg="add mod modCrop">
          <ac:chgData name="Mathias Clement Frederiksen" userId="084736a1-6aad-4c7e-a962-491a8ba6a10d" providerId="ADAL" clId="{DCB0E373-C50D-493E-A928-AF47045AFFEB}" dt="2023-01-08T11:56:45.052" v="2530" actId="1076"/>
          <ac:picMkLst>
            <pc:docMk/>
            <pc:sldMk cId="630681516" sldId="258"/>
            <ac:picMk id="17" creationId="{DAD8CD7D-C5CC-4EAE-A57B-6742D1D1578F}"/>
          </ac:picMkLst>
        </pc:picChg>
      </pc:sldChg>
      <pc:sldChg chg="new del">
        <pc:chgData name="Mathias Clement Frederiksen" userId="084736a1-6aad-4c7e-a962-491a8ba6a10d" providerId="ADAL" clId="{DCB0E373-C50D-493E-A928-AF47045AFFEB}" dt="2023-01-05T08:51:42.521" v="824" actId="47"/>
        <pc:sldMkLst>
          <pc:docMk/>
          <pc:sldMk cId="105606599" sldId="259"/>
        </pc:sldMkLst>
      </pc:sldChg>
      <pc:sldChg chg="addSp delSp modSp new del mod">
        <pc:chgData name="Mathias Clement Frederiksen" userId="084736a1-6aad-4c7e-a962-491a8ba6a10d" providerId="ADAL" clId="{DCB0E373-C50D-493E-A928-AF47045AFFEB}" dt="2023-01-08T12:36:41.456" v="2847" actId="2696"/>
        <pc:sldMkLst>
          <pc:docMk/>
          <pc:sldMk cId="3011997858" sldId="260"/>
        </pc:sldMkLst>
        <pc:spChg chg="mod">
          <ac:chgData name="Mathias Clement Frederiksen" userId="084736a1-6aad-4c7e-a962-491a8ba6a10d" providerId="ADAL" clId="{DCB0E373-C50D-493E-A928-AF47045AFFEB}" dt="2023-01-05T10:01:20.779" v="1791" actId="20577"/>
          <ac:spMkLst>
            <pc:docMk/>
            <pc:sldMk cId="3011997858" sldId="260"/>
            <ac:spMk id="2" creationId="{EA5051D9-3F4B-4A84-8B58-1BA947C37E79}"/>
          </ac:spMkLst>
        </pc:spChg>
        <pc:spChg chg="del">
          <ac:chgData name="Mathias Clement Frederiksen" userId="084736a1-6aad-4c7e-a962-491a8ba6a10d" providerId="ADAL" clId="{DCB0E373-C50D-493E-A928-AF47045AFFEB}" dt="2023-01-05T08:48:35.521" v="770" actId="478"/>
          <ac:spMkLst>
            <pc:docMk/>
            <pc:sldMk cId="3011997858" sldId="260"/>
            <ac:spMk id="3" creationId="{D49B7582-C778-4B80-AB81-BFCD0C15A1C9}"/>
          </ac:spMkLst>
        </pc:spChg>
        <pc:spChg chg="add del mod">
          <ac:chgData name="Mathias Clement Frederiksen" userId="084736a1-6aad-4c7e-a962-491a8ba6a10d" providerId="ADAL" clId="{DCB0E373-C50D-493E-A928-AF47045AFFEB}" dt="2023-01-05T10:02:49.161" v="1796" actId="478"/>
          <ac:spMkLst>
            <pc:docMk/>
            <pc:sldMk cId="3011997858" sldId="260"/>
            <ac:spMk id="6" creationId="{0B33F2E3-1CF8-4F71-8394-C258AFAC4CB3}"/>
          </ac:spMkLst>
        </pc:spChg>
        <pc:picChg chg="add mod">
          <ac:chgData name="Mathias Clement Frederiksen" userId="084736a1-6aad-4c7e-a962-491a8ba6a10d" providerId="ADAL" clId="{DCB0E373-C50D-493E-A928-AF47045AFFEB}" dt="2023-01-05T08:51:17.331" v="823" actId="1076"/>
          <ac:picMkLst>
            <pc:docMk/>
            <pc:sldMk cId="3011997858" sldId="260"/>
            <ac:picMk id="5" creationId="{1CFEB978-200B-4EEA-B358-E0A203198B6A}"/>
          </ac:picMkLst>
        </pc:picChg>
        <pc:picChg chg="add mod modCrop">
          <ac:chgData name="Mathias Clement Frederiksen" userId="084736a1-6aad-4c7e-a962-491a8ba6a10d" providerId="ADAL" clId="{DCB0E373-C50D-493E-A928-AF47045AFFEB}" dt="2023-01-05T10:02:21.650" v="1795" actId="1076"/>
          <ac:picMkLst>
            <pc:docMk/>
            <pc:sldMk cId="3011997858" sldId="260"/>
            <ac:picMk id="8" creationId="{C41B2213-AFCA-4CB7-AB59-90AB6E84AC6B}"/>
          </ac:picMkLst>
        </pc:picChg>
      </pc:sldChg>
      <pc:sldChg chg="modSp new del mod">
        <pc:chgData name="Mathias Clement Frederiksen" userId="084736a1-6aad-4c7e-a962-491a8ba6a10d" providerId="ADAL" clId="{DCB0E373-C50D-493E-A928-AF47045AFFEB}" dt="2023-01-08T12:25:13.972" v="2586" actId="2696"/>
        <pc:sldMkLst>
          <pc:docMk/>
          <pc:sldMk cId="1020239497" sldId="261"/>
        </pc:sldMkLst>
        <pc:spChg chg="mod">
          <ac:chgData name="Mathias Clement Frederiksen" userId="084736a1-6aad-4c7e-a962-491a8ba6a10d" providerId="ADAL" clId="{DCB0E373-C50D-493E-A928-AF47045AFFEB}" dt="2023-01-05T09:25:58.325" v="1335" actId="20577"/>
          <ac:spMkLst>
            <pc:docMk/>
            <pc:sldMk cId="1020239497" sldId="261"/>
            <ac:spMk id="2" creationId="{4BC0A5DB-FA5B-49D8-82E1-433192AE02E5}"/>
          </ac:spMkLst>
        </pc:spChg>
        <pc:spChg chg="mod">
          <ac:chgData name="Mathias Clement Frederiksen" userId="084736a1-6aad-4c7e-a962-491a8ba6a10d" providerId="ADAL" clId="{DCB0E373-C50D-493E-A928-AF47045AFFEB}" dt="2023-01-05T09:46:38.065" v="1632" actId="255"/>
          <ac:spMkLst>
            <pc:docMk/>
            <pc:sldMk cId="1020239497" sldId="261"/>
            <ac:spMk id="3" creationId="{FFDCAB7D-09E9-4F71-A6BE-676C899AC2F8}"/>
          </ac:spMkLst>
        </pc:spChg>
      </pc:sldChg>
      <pc:sldChg chg="addSp delSp modSp new del mod">
        <pc:chgData name="Mathias Clement Frederiksen" userId="084736a1-6aad-4c7e-a962-491a8ba6a10d" providerId="ADAL" clId="{DCB0E373-C50D-493E-A928-AF47045AFFEB}" dt="2023-01-08T09:49:41.013" v="1888" actId="2696"/>
        <pc:sldMkLst>
          <pc:docMk/>
          <pc:sldMk cId="986248288" sldId="262"/>
        </pc:sldMkLst>
        <pc:spChg chg="mod">
          <ac:chgData name="Mathias Clement Frederiksen" userId="084736a1-6aad-4c7e-a962-491a8ba6a10d" providerId="ADAL" clId="{DCB0E373-C50D-493E-A928-AF47045AFFEB}" dt="2023-01-05T09:46:49.753" v="1636"/>
          <ac:spMkLst>
            <pc:docMk/>
            <pc:sldMk cId="986248288" sldId="262"/>
            <ac:spMk id="3" creationId="{E50BD70D-F65D-4F6A-9103-18568CE035CD}"/>
          </ac:spMkLst>
        </pc:spChg>
        <pc:spChg chg="add del mod">
          <ac:chgData name="Mathias Clement Frederiksen" userId="084736a1-6aad-4c7e-a962-491a8ba6a10d" providerId="ADAL" clId="{DCB0E373-C50D-493E-A928-AF47045AFFEB}" dt="2023-01-05T09:46:51.351" v="1638"/>
          <ac:spMkLst>
            <pc:docMk/>
            <pc:sldMk cId="986248288" sldId="262"/>
            <ac:spMk id="5" creationId="{8F67AB97-EB99-4FF6-9AF3-959BD6984496}"/>
          </ac:spMkLst>
        </pc:spChg>
      </pc:sldChg>
      <pc:sldChg chg="addSp delSp modSp new mod">
        <pc:chgData name="Mathias Clement Frederiksen" userId="084736a1-6aad-4c7e-a962-491a8ba6a10d" providerId="ADAL" clId="{DCB0E373-C50D-493E-A928-AF47045AFFEB}" dt="2023-01-08T12:33:18.894" v="2832" actId="1076"/>
        <pc:sldMkLst>
          <pc:docMk/>
          <pc:sldMk cId="3241273756" sldId="262"/>
        </pc:sldMkLst>
        <pc:spChg chg="mod">
          <ac:chgData name="Mathias Clement Frederiksen" userId="084736a1-6aad-4c7e-a962-491a8ba6a10d" providerId="ADAL" clId="{DCB0E373-C50D-493E-A928-AF47045AFFEB}" dt="2023-01-08T10:11:07.975" v="2120" actId="20577"/>
          <ac:spMkLst>
            <pc:docMk/>
            <pc:sldMk cId="3241273756" sldId="262"/>
            <ac:spMk id="2" creationId="{7BEF756F-EA6F-48B8-B61A-0CA158F2E4CD}"/>
          </ac:spMkLst>
        </pc:spChg>
        <pc:spChg chg="del">
          <ac:chgData name="Mathias Clement Frederiksen" userId="084736a1-6aad-4c7e-a962-491a8ba6a10d" providerId="ADAL" clId="{DCB0E373-C50D-493E-A928-AF47045AFFEB}" dt="2023-01-08T11:40:38.316" v="2242" actId="478"/>
          <ac:spMkLst>
            <pc:docMk/>
            <pc:sldMk cId="3241273756" sldId="262"/>
            <ac:spMk id="3" creationId="{E5F37AD4-8EF6-4A05-B7BD-DC6B52893E2B}"/>
          </ac:spMkLst>
        </pc:spChg>
        <pc:picChg chg="add mod">
          <ac:chgData name="Mathias Clement Frederiksen" userId="084736a1-6aad-4c7e-a962-491a8ba6a10d" providerId="ADAL" clId="{DCB0E373-C50D-493E-A928-AF47045AFFEB}" dt="2023-01-08T12:33:18.894" v="2832" actId="1076"/>
          <ac:picMkLst>
            <pc:docMk/>
            <pc:sldMk cId="3241273756" sldId="262"/>
            <ac:picMk id="4" creationId="{5933CBC4-8DE2-48FF-A080-8826A7A210B9}"/>
          </ac:picMkLst>
        </pc:picChg>
      </pc:sldChg>
      <pc:sldChg chg="modSp new mod">
        <pc:chgData name="Mathias Clement Frederiksen" userId="084736a1-6aad-4c7e-a962-491a8ba6a10d" providerId="ADAL" clId="{DCB0E373-C50D-493E-A928-AF47045AFFEB}" dt="2023-01-08T12:48:05.649" v="3199" actId="313"/>
        <pc:sldMkLst>
          <pc:docMk/>
          <pc:sldMk cId="1454003915" sldId="263"/>
        </pc:sldMkLst>
        <pc:spChg chg="mod">
          <ac:chgData name="Mathias Clement Frederiksen" userId="084736a1-6aad-4c7e-a962-491a8ba6a10d" providerId="ADAL" clId="{DCB0E373-C50D-493E-A928-AF47045AFFEB}" dt="2023-01-08T12:36:46.207" v="2852" actId="20577"/>
          <ac:spMkLst>
            <pc:docMk/>
            <pc:sldMk cId="1454003915" sldId="263"/>
            <ac:spMk id="2" creationId="{F27A390E-9570-4DBE-ADE8-5927CFC20711}"/>
          </ac:spMkLst>
        </pc:spChg>
        <pc:spChg chg="mod">
          <ac:chgData name="Mathias Clement Frederiksen" userId="084736a1-6aad-4c7e-a962-491a8ba6a10d" providerId="ADAL" clId="{DCB0E373-C50D-493E-A928-AF47045AFFEB}" dt="2023-01-08T12:48:05.649" v="3199" actId="313"/>
          <ac:spMkLst>
            <pc:docMk/>
            <pc:sldMk cId="1454003915" sldId="263"/>
            <ac:spMk id="3" creationId="{2A6B7E1F-4D16-4715-BED5-9702DD05B5BD}"/>
          </ac:spMkLst>
        </pc:spChg>
      </pc:sldChg>
      <pc:sldChg chg="addSp delSp modSp new mod">
        <pc:chgData name="Mathias Clement Frederiksen" userId="084736a1-6aad-4c7e-a962-491a8ba6a10d" providerId="ADAL" clId="{DCB0E373-C50D-493E-A928-AF47045AFFEB}" dt="2023-01-08T12:53:47.465" v="3203" actId="1076"/>
        <pc:sldMkLst>
          <pc:docMk/>
          <pc:sldMk cId="3644577125" sldId="264"/>
        </pc:sldMkLst>
        <pc:spChg chg="del">
          <ac:chgData name="Mathias Clement Frederiksen" userId="084736a1-6aad-4c7e-a962-491a8ba6a10d" providerId="ADAL" clId="{DCB0E373-C50D-493E-A928-AF47045AFFEB}" dt="2023-01-08T12:53:41.498" v="3201" actId="22"/>
          <ac:spMkLst>
            <pc:docMk/>
            <pc:sldMk cId="3644577125" sldId="264"/>
            <ac:spMk id="3" creationId="{B73646B2-A2E9-4296-99E4-44999A940DF1}"/>
          </ac:spMkLst>
        </pc:spChg>
        <pc:picChg chg="add mod ord">
          <ac:chgData name="Mathias Clement Frederiksen" userId="084736a1-6aad-4c7e-a962-491a8ba6a10d" providerId="ADAL" clId="{DCB0E373-C50D-493E-A928-AF47045AFFEB}" dt="2023-01-08T12:53:47.465" v="3203" actId="1076"/>
          <ac:picMkLst>
            <pc:docMk/>
            <pc:sldMk cId="3644577125" sldId="264"/>
            <ac:picMk id="5" creationId="{82D6BC16-538A-4E4D-8D23-8EF0DB374491}"/>
          </ac:picMkLst>
        </pc:picChg>
      </pc:sldChg>
    </pc:docChg>
  </pc:docChgLst>
  <pc:docChgLst>
    <pc:chgData name="Christian Møller Jensen" userId="S::cmje21@student.aau.dk::f470aafb-b8bd-4e75-a9aa-1a4fdf9814f4" providerId="AD" clId="Web-{FF28D9E0-8D52-F10C-D6F5-1F0B4DA5399C}"/>
    <pc:docChg chg="modSld">
      <pc:chgData name="Christian Møller Jensen" userId="S::cmje21@student.aau.dk::f470aafb-b8bd-4e75-a9aa-1a4fdf9814f4" providerId="AD" clId="Web-{FF28D9E0-8D52-F10C-D6F5-1F0B4DA5399C}" dt="2023-01-08T12:48:40.574" v="1" actId="1076"/>
      <pc:docMkLst>
        <pc:docMk/>
      </pc:docMkLst>
      <pc:sldChg chg="addSp modSp">
        <pc:chgData name="Christian Møller Jensen" userId="S::cmje21@student.aau.dk::f470aafb-b8bd-4e75-a9aa-1a4fdf9814f4" providerId="AD" clId="Web-{FF28D9E0-8D52-F10C-D6F5-1F0B4DA5399C}" dt="2023-01-08T12:48:40.574" v="1" actId="1076"/>
        <pc:sldMkLst>
          <pc:docMk/>
          <pc:sldMk cId="630681516" sldId="258"/>
        </pc:sldMkLst>
        <pc:picChg chg="add mod">
          <ac:chgData name="Christian Møller Jensen" userId="S::cmje21@student.aau.dk::f470aafb-b8bd-4e75-a9aa-1a4fdf9814f4" providerId="AD" clId="Web-{FF28D9E0-8D52-F10C-D6F5-1F0B4DA5399C}" dt="2023-01-08T12:48:40.574" v="1" actId="1076"/>
          <ac:picMkLst>
            <pc:docMk/>
            <pc:sldMk cId="630681516" sldId="258"/>
            <ac:picMk id="3" creationId="{3513AF4C-6086-65C1-2843-6E2A26FE3A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D008-D0B3-4322-BAA9-9C1A94535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CFFF0-5944-4330-98A4-DAE930C16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9CC54-39F9-4356-A06A-EE0F4C27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7B85-3752-40B9-9548-933225CB0B6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A8B46-B210-4804-A4E3-4D00FA31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BC93E-71B9-44A3-B6B2-C54DB7B1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7587-FA57-421B-B6B6-BCAD46BF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A941-F473-4430-B78D-F765BF49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69B5C-CC10-4C16-92C4-A3CB89CA6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A18A4-E3EF-44A4-A38F-0F09161B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7B85-3752-40B9-9548-933225CB0B6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3CFA9-1EAD-493B-8914-1A0C6B33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49ED0-6738-47DC-9026-1631D220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7587-FA57-421B-B6B6-BCAD46BF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6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056CC-44BE-44DA-8EAD-D11B6B10B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B7657-82BC-44CE-B502-FDB6A9608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963C-8239-4B14-8E2B-9BE4674C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7B85-3752-40B9-9548-933225CB0B6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C12C0-7AA9-448F-87AE-557FAE9D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ADF66-1F0A-4A40-9DBA-5D94E161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7587-FA57-421B-B6B6-BCAD46BF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8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82E0-E19D-44D2-B742-51B56277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3291C-CEF9-48DD-AE13-47C9D8C1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2F9-818A-4098-9FAF-5059EAB3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7B85-3752-40B9-9548-933225CB0B6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3B4F2-05B9-40FA-891A-CAF5371A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0F64A-6446-4E42-A727-7A1928F2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7587-FA57-421B-B6B6-BCAD46BF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7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8FB5-3219-456C-9DFC-99AEBCAA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36659-4C16-4343-90A5-2AF2A4529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094F4-7821-45BD-BFA5-AC200E2B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7B85-3752-40B9-9548-933225CB0B6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E219A-2D0D-4E59-9271-A329003B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16693-C371-40AA-AACB-815F7F5B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7587-FA57-421B-B6B6-BCAD46BF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7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E42B-3EBE-4921-8B96-12646540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CD76C-86C2-4A07-B202-55FC8BDBD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26DB5-E006-4B56-AF50-017AB922C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DFC69-4484-4390-B4DC-AC0855D0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7B85-3752-40B9-9548-933225CB0B6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B4D5D-94B8-4C13-A2D4-50B3DA14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FD7CD-842A-43E3-ADB8-B57F19DC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7587-FA57-421B-B6B6-BCAD46BF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4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B799-14DF-4319-8F10-47D4BA5F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AC901-0699-4A12-940E-07B75C6BC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EA51B-8530-48E4-9249-5A203AFBE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BEB36F-566A-4EB5-9A0D-89E8995AC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AB0F9-F8BC-459B-B408-7271F7BAE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FDAB0-1570-4738-B73F-43FEF5B6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7B85-3752-40B9-9548-933225CB0B6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1399B-1E62-4B16-832A-C6CA8B49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60DAB-698D-43B2-9DD0-4A4B0099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7587-FA57-421B-B6B6-BCAD46BF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6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098F-7DAE-47FA-B239-A20257DF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2C1D2-DF32-4825-90F1-A8380366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7B85-3752-40B9-9548-933225CB0B6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0D48E-28F1-43D0-9FE3-C93E5162A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6B5A4-7A29-4E4B-87D5-A6401397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7587-FA57-421B-B6B6-BCAD46BF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5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56EDC-A824-49BA-BED3-3467186A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7B85-3752-40B9-9548-933225CB0B6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0D09D-3AC7-4FF0-BD3E-E40DCA07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A7862-BCFF-4331-8070-BD8A13F0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7587-FA57-421B-B6B6-BCAD46BF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894D-C68A-4394-A837-F14AF8D8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81B8-660B-4F6B-A92E-8F4852A58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268A2-7C05-442C-99AA-9CDC0155C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DE530-90AE-4737-BA1A-FD31E4BA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7B85-3752-40B9-9548-933225CB0B6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49970-13C7-4A2C-B9D6-D5B0FB7E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ABE77-CE56-4345-8E8D-80D0733E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7587-FA57-421B-B6B6-BCAD46BF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3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940E-26F4-4952-AEB6-216BDA0E3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68C97-E0DC-4B11-A35C-C9B1E8166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E8C5B-E843-45E2-9A5C-77A8CA56E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EE2CE-35BD-4FEB-BFB5-FE622A82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7B85-3752-40B9-9548-933225CB0B6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77556-BAD1-4E39-BD08-CC554A94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FEF77-2D3D-440F-A654-085E0FE0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7587-FA57-421B-B6B6-BCAD46BF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4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A6985-0EDE-4079-B1E9-737B5DCC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CD569-358C-4B5B-9B45-D37B3A6F3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909F2-994E-4D3B-83EB-B5A6AE820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A7B85-3752-40B9-9548-933225CB0B6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03681-2548-4FEC-8BE9-F6A7AC34C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4FBDC-DC8F-4EA5-8547-D292A55A3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E7587-FA57-421B-B6B6-BCAD46BF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9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B39E-9862-44EC-AF43-3E9999B6A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Particle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01DD0-A7F5-4BFE-B1DA-8D8F0B25A7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PF and EKF/UKF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1F220-BCCC-4BB6-98F9-980AB97B3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59" y="4195497"/>
            <a:ext cx="10974037" cy="9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7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A440-88D6-4189-8953-177D22F9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EKF/UKF vs. Particle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D0607C-FB97-4FB7-9EC6-A8A42A853D6E}"/>
                  </a:ext>
                </a:extLst>
              </p:cNvPr>
              <p:cNvSpPr txBox="1"/>
              <p:nvPr/>
            </p:nvSpPr>
            <p:spPr>
              <a:xfrm>
                <a:off x="7891346" y="1825625"/>
                <a:ext cx="5257800" cy="4397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Particle Filter: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/>
                  <a:t>Can deal with non-linear systems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/>
                  <a:t>Can deal with non-Gaussian systems</a:t>
                </a:r>
              </a:p>
              <a:p>
                <a:endParaRPr lang="en-US"/>
              </a:p>
              <a:p>
                <a:r>
                  <a:rPr lang="en-US"/>
                  <a:t>initial</a:t>
                </a:r>
              </a:p>
              <a:p>
                <a:r>
                  <a:rPr lang="en-US"/>
                  <a:t>Place particles and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/>
                  <a:t>Weight update according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/>
                  <a:t>Resample according to weights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/>
                  <a:t>Progress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according to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D0607C-FB97-4FB7-9EC6-A8A42A853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346" y="1825625"/>
                <a:ext cx="5257800" cy="4397166"/>
              </a:xfrm>
              <a:prstGeom prst="rect">
                <a:avLst/>
              </a:prstGeom>
              <a:blipFill>
                <a:blip r:embed="rId2"/>
                <a:stretch>
                  <a:fillRect l="-1044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7A48F1-BD75-482B-B225-4AA5D72CF63D}"/>
                  </a:ext>
                </a:extLst>
              </p:cNvPr>
              <p:cNvSpPr txBox="1"/>
              <p:nvPr/>
            </p:nvSpPr>
            <p:spPr>
              <a:xfrm>
                <a:off x="732457" y="1825625"/>
                <a:ext cx="2462688" cy="3363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800"/>
                  <a:t>EKF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/>
                  <a:t>Gaussian systems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/>
              </a:p>
              <a:p>
                <a:endParaRPr lang="en-US" sz="18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b="0"/>
              </a:p>
              <a:p>
                <a:pPr marL="0" indent="0">
                  <a:buNone/>
                </a:pPr>
                <a:br>
                  <a:rPr lang="en-US" sz="1800" b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/>
              </a:p>
              <a:p>
                <a:pPr marL="0" indent="0">
                  <a:buNone/>
                </a:pPr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/>
                  <a:t>Lin</a:t>
                </a:r>
                <a:r>
                  <a:rPr lang="en-US"/>
                  <a:t>-point?</a:t>
                </a:r>
                <a:endParaRPr lang="en-US" sz="1800"/>
              </a:p>
              <a:p>
                <a:endParaRPr lang="en-US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7A48F1-BD75-482B-B225-4AA5D72CF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57" y="1825625"/>
                <a:ext cx="2462688" cy="3363485"/>
              </a:xfrm>
              <a:prstGeom prst="rect">
                <a:avLst/>
              </a:prstGeom>
              <a:blipFill>
                <a:blip r:embed="rId3"/>
                <a:stretch>
                  <a:fillRect l="-1980" t="-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8F8BD1-4ADF-40EF-8952-FB41AAF68B8D}"/>
                  </a:ext>
                </a:extLst>
              </p:cNvPr>
              <p:cNvSpPr txBox="1"/>
              <p:nvPr/>
            </p:nvSpPr>
            <p:spPr>
              <a:xfrm>
                <a:off x="3195145" y="1690688"/>
                <a:ext cx="4776311" cy="6536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UKF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Gaussian systems</a:t>
                </a:r>
              </a:p>
              <a:p>
                <a:r>
                  <a:rPr lang="en-US"/>
                  <a:t>Sigma points and weights  acc. to UT algorithm</a:t>
                </a: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b="0"/>
              </a:p>
              <a:p>
                <a:endParaRPr lang="en-US" b="0"/>
              </a:p>
              <a:p>
                <a:endParaRPr lang="en-US"/>
              </a:p>
              <a:p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8F8BD1-4ADF-40EF-8952-FB41AAF68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145" y="1690688"/>
                <a:ext cx="4776311" cy="6536598"/>
              </a:xfrm>
              <a:prstGeom prst="rect">
                <a:avLst/>
              </a:prstGeom>
              <a:blipFill>
                <a:blip r:embed="rId4"/>
                <a:stretch>
                  <a:fillRect l="-1020" t="-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6B66B56D-73D9-4677-9683-5AE81E3A9A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859"/>
          <a:stretch/>
        </p:blipFill>
        <p:spPr>
          <a:xfrm>
            <a:off x="2849387" y="3429000"/>
            <a:ext cx="3346622" cy="10614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D8CD7D-C5CC-4EAE-A57B-6742D1D157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15" t="673" r="115" b="61327"/>
          <a:stretch/>
        </p:blipFill>
        <p:spPr>
          <a:xfrm>
            <a:off x="3110644" y="2560001"/>
            <a:ext cx="3246495" cy="814316"/>
          </a:xfrm>
          <a:prstGeom prst="rect">
            <a:avLst/>
          </a:prstGeom>
        </p:spPr>
      </p:pic>
      <p:pic>
        <p:nvPicPr>
          <p:cNvPr id="3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3513AF4C-6086-65C1-2843-6E2A26FE3A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2696" y="4616356"/>
            <a:ext cx="2743200" cy="197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8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390E-9570-4DBE-ADE8-5927CFC2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B7E1F-4D16-4715-BED5-9702DD05B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𝑈𝐾𝐹</m:t>
                    </m:r>
                  </m:oMath>
                </a14:m>
                <a:r>
                  <a:rPr lang="en-US" sz="1800"/>
                  <a:t> places sigma points carefully around estimated state</a:t>
                </a:r>
              </a:p>
              <a:p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/>
                  <a:t>needs a lot particles relative to UKF and is therefor more computational expensive</a:t>
                </a:r>
              </a:p>
              <a:p>
                <a:endParaRPr lang="en-US" sz="1800"/>
              </a:p>
              <a:p>
                <a:pPr marL="0" indent="0">
                  <a:buNone/>
                </a:pPr>
                <a:r>
                  <a:rPr lang="en-US" sz="1800"/>
                  <a:t>UKF estimation error does not goes to zero</a:t>
                </a:r>
              </a:p>
              <a:p>
                <a:pPr marL="0" indent="0">
                  <a:buNone/>
                </a:pPr>
                <a:r>
                  <a:rPr lang="en-US" sz="1800"/>
                  <a:t>PF estimation error goes to 0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𝑝𝑎𝑟𝑡𝑖𝑐𝑙𝑒𝑠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→∞</m:t>
                    </m:r>
                  </m:oMath>
                </a14:m>
                <a:endParaRPr lang="en-US" sz="1800"/>
              </a:p>
              <a:p>
                <a:pPr marL="0" indent="0">
                  <a:buNone/>
                </a:pPr>
                <a:endParaRPr lang="en-US" sz="18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B7E1F-4D16-4715-BED5-9702DD05B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00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8E53-CD5E-407C-B89A-5DE50744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D6BC16-538A-4E4D-8D23-8EF0DB374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576" y="1690688"/>
            <a:ext cx="5806847" cy="4350407"/>
          </a:xfrm>
        </p:spPr>
      </p:pic>
    </p:spTree>
    <p:extLst>
      <p:ext uri="{BB962C8B-B14F-4D97-AF65-F5344CB8AC3E}">
        <p14:creationId xmlns:p14="http://schemas.microsoft.com/office/powerpoint/2010/main" val="364457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756F-EA6F-48B8-B61A-0CA158F2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Unscented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3CBC4-8DE2-48FF-A080-8826A7A21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55" y="1690688"/>
            <a:ext cx="6257414" cy="41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7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Particle Filter</vt:lpstr>
      <vt:lpstr>EKF/UKF vs. Particle Filter</vt:lpstr>
      <vt:lpstr>Differences</vt:lpstr>
      <vt:lpstr>PowerPoint Presentation</vt:lpstr>
      <vt:lpstr>Unscented transform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Filter</dc:title>
  <dc:creator>Mathias Clement Frederiksen</dc:creator>
  <cp:revision>1</cp:revision>
  <dcterms:created xsi:type="dcterms:W3CDTF">2023-01-03T13:23:51Z</dcterms:created>
  <dcterms:modified xsi:type="dcterms:W3CDTF">2023-01-10T10:24:33Z</dcterms:modified>
</cp:coreProperties>
</file>