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00C63-4295-41AC-A4C8-480DB71208E2}" v="2" dt="2024-12-07T16:59:1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orrell Damsgaard" userId="d0a2426d-ea82-4bdb-b5b1-5ba3603d25c9" providerId="ADAL" clId="{92000C63-4295-41AC-A4C8-480DB71208E2}"/>
    <pc:docChg chg="undo custSel addSld delSld modSld">
      <pc:chgData name="Mathias Correll Damsgaard" userId="d0a2426d-ea82-4bdb-b5b1-5ba3603d25c9" providerId="ADAL" clId="{92000C63-4295-41AC-A4C8-480DB71208E2}" dt="2024-12-07T17:01:01.045" v="62" actId="2696"/>
      <pc:docMkLst>
        <pc:docMk/>
      </pc:docMkLst>
      <pc:sldChg chg="modSp mod">
        <pc:chgData name="Mathias Correll Damsgaard" userId="d0a2426d-ea82-4bdb-b5b1-5ba3603d25c9" providerId="ADAL" clId="{92000C63-4295-41AC-A4C8-480DB71208E2}" dt="2024-12-07T12:12:13.095" v="10" actId="14100"/>
        <pc:sldMkLst>
          <pc:docMk/>
          <pc:sldMk cId="1898274495" sldId="256"/>
        </pc:sldMkLst>
        <pc:cxnChg chg="mod">
          <ac:chgData name="Mathias Correll Damsgaard" userId="d0a2426d-ea82-4bdb-b5b1-5ba3603d25c9" providerId="ADAL" clId="{92000C63-4295-41AC-A4C8-480DB71208E2}" dt="2024-12-07T12:12:09.951" v="9" actId="14100"/>
          <ac:cxnSpMkLst>
            <pc:docMk/>
            <pc:sldMk cId="1898274495" sldId="256"/>
            <ac:cxnSpMk id="26" creationId="{E894377B-E475-9215-4FD2-6977CAAF55C4}"/>
          </ac:cxnSpMkLst>
        </pc:cxnChg>
        <pc:cxnChg chg="mod">
          <ac:chgData name="Mathias Correll Damsgaard" userId="d0a2426d-ea82-4bdb-b5b1-5ba3603d25c9" providerId="ADAL" clId="{92000C63-4295-41AC-A4C8-480DB71208E2}" dt="2024-12-07T12:12:13.095" v="10" actId="14100"/>
          <ac:cxnSpMkLst>
            <pc:docMk/>
            <pc:sldMk cId="1898274495" sldId="256"/>
            <ac:cxnSpMk id="28" creationId="{698E8126-27C2-619A-A07F-AC34D1B439DA}"/>
          </ac:cxnSpMkLst>
        </pc:cxnChg>
      </pc:sldChg>
      <pc:sldChg chg="modSp mod">
        <pc:chgData name="Mathias Correll Damsgaard" userId="d0a2426d-ea82-4bdb-b5b1-5ba3603d25c9" providerId="ADAL" clId="{92000C63-4295-41AC-A4C8-480DB71208E2}" dt="2024-12-07T15:14:55.848" v="47" actId="688"/>
        <pc:sldMkLst>
          <pc:docMk/>
          <pc:sldMk cId="2122262205" sldId="257"/>
        </pc:sldMkLst>
        <pc:spChg chg="mod">
          <ac:chgData name="Mathias Correll Damsgaard" userId="d0a2426d-ea82-4bdb-b5b1-5ba3603d25c9" providerId="ADAL" clId="{92000C63-4295-41AC-A4C8-480DB71208E2}" dt="2024-12-07T10:43:46.772" v="1" actId="688"/>
          <ac:spMkLst>
            <pc:docMk/>
            <pc:sldMk cId="2122262205" sldId="257"/>
            <ac:spMk id="4" creationId="{8EBED55C-1024-3EA8-A261-2A84C1BC9479}"/>
          </ac:spMkLst>
        </pc:spChg>
        <pc:spChg chg="mod">
          <ac:chgData name="Mathias Correll Damsgaard" userId="d0a2426d-ea82-4bdb-b5b1-5ba3603d25c9" providerId="ADAL" clId="{92000C63-4295-41AC-A4C8-480DB71208E2}" dt="2024-12-07T10:43:46.772" v="1" actId="688"/>
          <ac:spMkLst>
            <pc:docMk/>
            <pc:sldMk cId="2122262205" sldId="257"/>
            <ac:spMk id="5" creationId="{843D4C3F-3B7F-5AAC-199D-4009521D906C}"/>
          </ac:spMkLst>
        </pc:spChg>
        <pc:spChg chg="mod">
          <ac:chgData name="Mathias Correll Damsgaard" userId="d0a2426d-ea82-4bdb-b5b1-5ba3603d25c9" providerId="ADAL" clId="{92000C63-4295-41AC-A4C8-480DB71208E2}" dt="2024-12-07T15:14:55.848" v="47" actId="688"/>
          <ac:spMkLst>
            <pc:docMk/>
            <pc:sldMk cId="2122262205" sldId="257"/>
            <ac:spMk id="6" creationId="{207D8ACF-A0B9-233D-29AF-F248754A206A}"/>
          </ac:spMkLst>
        </pc:spChg>
        <pc:spChg chg="mod">
          <ac:chgData name="Mathias Correll Damsgaard" userId="d0a2426d-ea82-4bdb-b5b1-5ba3603d25c9" providerId="ADAL" clId="{92000C63-4295-41AC-A4C8-480DB71208E2}" dt="2024-12-07T10:43:46.772" v="1" actId="688"/>
          <ac:spMkLst>
            <pc:docMk/>
            <pc:sldMk cId="2122262205" sldId="257"/>
            <ac:spMk id="7" creationId="{4D581C9A-DAC3-5505-6CF1-7D7ABF6D7DB0}"/>
          </ac:spMkLst>
        </pc:spChg>
        <pc:spChg chg="mod">
          <ac:chgData name="Mathias Correll Damsgaard" userId="d0a2426d-ea82-4bdb-b5b1-5ba3603d25c9" providerId="ADAL" clId="{92000C63-4295-41AC-A4C8-480DB71208E2}" dt="2024-12-07T10:45:04.513" v="8" actId="1076"/>
          <ac:spMkLst>
            <pc:docMk/>
            <pc:sldMk cId="2122262205" sldId="257"/>
            <ac:spMk id="8" creationId="{5144541E-7487-8808-E1BB-C3F5AE1E1527}"/>
          </ac:spMkLst>
        </pc:spChg>
        <pc:spChg chg="mod">
          <ac:chgData name="Mathias Correll Damsgaard" userId="d0a2426d-ea82-4bdb-b5b1-5ba3603d25c9" providerId="ADAL" clId="{92000C63-4295-41AC-A4C8-480DB71208E2}" dt="2024-12-07T10:44:55.932" v="6" actId="1076"/>
          <ac:spMkLst>
            <pc:docMk/>
            <pc:sldMk cId="2122262205" sldId="257"/>
            <ac:spMk id="9" creationId="{1F1024EA-65BD-A522-C4B0-94657D86B285}"/>
          </ac:spMkLst>
        </pc:spChg>
        <pc:spChg chg="mod">
          <ac:chgData name="Mathias Correll Damsgaard" userId="d0a2426d-ea82-4bdb-b5b1-5ba3603d25c9" providerId="ADAL" clId="{92000C63-4295-41AC-A4C8-480DB71208E2}" dt="2024-12-07T10:43:46.772" v="1" actId="688"/>
          <ac:spMkLst>
            <pc:docMk/>
            <pc:sldMk cId="2122262205" sldId="257"/>
            <ac:spMk id="10" creationId="{A2D47460-E1ED-B858-D8A0-06DBE207D723}"/>
          </ac:spMkLst>
        </pc:spChg>
        <pc:spChg chg="mod">
          <ac:chgData name="Mathias Correll Damsgaard" userId="d0a2426d-ea82-4bdb-b5b1-5ba3603d25c9" providerId="ADAL" clId="{92000C63-4295-41AC-A4C8-480DB71208E2}" dt="2024-12-07T10:44:48.604" v="5" actId="1076"/>
          <ac:spMkLst>
            <pc:docMk/>
            <pc:sldMk cId="2122262205" sldId="257"/>
            <ac:spMk id="11" creationId="{83095141-7785-F641-9B93-C910AE0ED504}"/>
          </ac:spMkLst>
        </pc:spChg>
        <pc:cxnChg chg="mod">
          <ac:chgData name="Mathias Correll Damsgaard" userId="d0a2426d-ea82-4bdb-b5b1-5ba3603d25c9" providerId="ADAL" clId="{92000C63-4295-41AC-A4C8-480DB71208E2}" dt="2024-12-07T15:14:55.848" v="47" actId="688"/>
          <ac:cxnSpMkLst>
            <pc:docMk/>
            <pc:sldMk cId="2122262205" sldId="257"/>
            <ac:cxnSpMk id="13" creationId="{B48EF649-61BC-E234-64D9-F7CDE306EB8F}"/>
          </ac:cxnSpMkLst>
        </pc:cxnChg>
        <pc:cxnChg chg="mod">
          <ac:chgData name="Mathias Correll Damsgaard" userId="d0a2426d-ea82-4bdb-b5b1-5ba3603d25c9" providerId="ADAL" clId="{92000C63-4295-41AC-A4C8-480DB71208E2}" dt="2024-12-07T15:14:55.848" v="47" actId="688"/>
          <ac:cxnSpMkLst>
            <pc:docMk/>
            <pc:sldMk cId="2122262205" sldId="257"/>
            <ac:cxnSpMk id="14" creationId="{B53EAC04-22A0-6F30-E892-FB93CE683714}"/>
          </ac:cxnSpMkLst>
        </pc:cxnChg>
        <pc:cxnChg chg="mod">
          <ac:chgData name="Mathias Correll Damsgaard" userId="d0a2426d-ea82-4bdb-b5b1-5ba3603d25c9" providerId="ADAL" clId="{92000C63-4295-41AC-A4C8-480DB71208E2}" dt="2024-12-07T15:14:55.848" v="47" actId="688"/>
          <ac:cxnSpMkLst>
            <pc:docMk/>
            <pc:sldMk cId="2122262205" sldId="257"/>
            <ac:cxnSpMk id="15" creationId="{0E1EA223-7032-FD53-675E-5DA1C31949AA}"/>
          </ac:cxnSpMkLst>
        </pc:cxnChg>
        <pc:cxnChg chg="mod">
          <ac:chgData name="Mathias Correll Damsgaard" userId="d0a2426d-ea82-4bdb-b5b1-5ba3603d25c9" providerId="ADAL" clId="{92000C63-4295-41AC-A4C8-480DB71208E2}" dt="2024-12-07T15:14:50.150" v="46" actId="14100"/>
          <ac:cxnSpMkLst>
            <pc:docMk/>
            <pc:sldMk cId="2122262205" sldId="257"/>
            <ac:cxnSpMk id="16" creationId="{A4965A29-F8B3-A3C9-695A-A872FB3FC036}"/>
          </ac:cxnSpMkLst>
        </pc:cxnChg>
      </pc:sldChg>
      <pc:sldChg chg="addSp delSp modSp new del mod setBg">
        <pc:chgData name="Mathias Correll Damsgaard" userId="d0a2426d-ea82-4bdb-b5b1-5ba3603d25c9" providerId="ADAL" clId="{92000C63-4295-41AC-A4C8-480DB71208E2}" dt="2024-12-07T13:27:55.087" v="43" actId="47"/>
        <pc:sldMkLst>
          <pc:docMk/>
          <pc:sldMk cId="1084900072" sldId="258"/>
        </pc:sldMkLst>
        <pc:spChg chg="del">
          <ac:chgData name="Mathias Correll Damsgaard" userId="d0a2426d-ea82-4bdb-b5b1-5ba3603d25c9" providerId="ADAL" clId="{92000C63-4295-41AC-A4C8-480DB71208E2}" dt="2024-12-07T12:23:52.987" v="12" actId="478"/>
          <ac:spMkLst>
            <pc:docMk/>
            <pc:sldMk cId="1084900072" sldId="258"/>
            <ac:spMk id="2" creationId="{44073FA7-3CBE-515A-533F-238F92F361D3}"/>
          </ac:spMkLst>
        </pc:spChg>
        <pc:spChg chg="del">
          <ac:chgData name="Mathias Correll Damsgaard" userId="d0a2426d-ea82-4bdb-b5b1-5ba3603d25c9" providerId="ADAL" clId="{92000C63-4295-41AC-A4C8-480DB71208E2}" dt="2024-12-07T12:23:53.791" v="13" actId="478"/>
          <ac:spMkLst>
            <pc:docMk/>
            <pc:sldMk cId="1084900072" sldId="258"/>
            <ac:spMk id="3" creationId="{A82B277F-B883-FAA7-1931-249E83982A1A}"/>
          </ac:spMkLst>
        </pc:spChg>
        <pc:picChg chg="add mod ord">
          <ac:chgData name="Mathias Correll Damsgaard" userId="d0a2426d-ea82-4bdb-b5b1-5ba3603d25c9" providerId="ADAL" clId="{92000C63-4295-41AC-A4C8-480DB71208E2}" dt="2024-12-07T12:26:20.260" v="42" actId="1076"/>
          <ac:picMkLst>
            <pc:docMk/>
            <pc:sldMk cId="1084900072" sldId="258"/>
            <ac:picMk id="5" creationId="{DC3A0BA3-590D-DFF2-EAC9-5C67ACB450BB}"/>
          </ac:picMkLst>
        </pc:picChg>
        <pc:picChg chg="add mod">
          <ac:chgData name="Mathias Correll Damsgaard" userId="d0a2426d-ea82-4bdb-b5b1-5ba3603d25c9" providerId="ADAL" clId="{92000C63-4295-41AC-A4C8-480DB71208E2}" dt="2024-12-07T12:24:33.900" v="28" actId="26606"/>
          <ac:picMkLst>
            <pc:docMk/>
            <pc:sldMk cId="1084900072" sldId="258"/>
            <ac:picMk id="7" creationId="{07F9D67B-3E2E-A5DB-0664-7753FBA2A104}"/>
          </ac:picMkLst>
        </pc:picChg>
      </pc:sldChg>
      <pc:sldChg chg="addSp delSp modSp new del mod">
        <pc:chgData name="Mathias Correll Damsgaard" userId="d0a2426d-ea82-4bdb-b5b1-5ba3603d25c9" providerId="ADAL" clId="{92000C63-4295-41AC-A4C8-480DB71208E2}" dt="2024-12-07T17:01:01.045" v="62" actId="2696"/>
        <pc:sldMkLst>
          <pc:docMk/>
          <pc:sldMk cId="2929851825" sldId="258"/>
        </pc:sldMkLst>
        <pc:spChg chg="del">
          <ac:chgData name="Mathias Correll Damsgaard" userId="d0a2426d-ea82-4bdb-b5b1-5ba3603d25c9" providerId="ADAL" clId="{92000C63-4295-41AC-A4C8-480DB71208E2}" dt="2024-12-07T16:59:09.738" v="49" actId="478"/>
          <ac:spMkLst>
            <pc:docMk/>
            <pc:sldMk cId="2929851825" sldId="258"/>
            <ac:spMk id="2" creationId="{08F6686B-B1C9-40E1-C4A1-1C2809AE0187}"/>
          </ac:spMkLst>
        </pc:spChg>
        <pc:spChg chg="del">
          <ac:chgData name="Mathias Correll Damsgaard" userId="d0a2426d-ea82-4bdb-b5b1-5ba3603d25c9" providerId="ADAL" clId="{92000C63-4295-41AC-A4C8-480DB71208E2}" dt="2024-12-07T16:59:10.491" v="50" actId="478"/>
          <ac:spMkLst>
            <pc:docMk/>
            <pc:sldMk cId="2929851825" sldId="258"/>
            <ac:spMk id="3" creationId="{C4C28934-3272-4EC4-349B-426E5DE37876}"/>
          </ac:spMkLst>
        </pc:spChg>
        <pc:picChg chg="add mod">
          <ac:chgData name="Mathias Correll Damsgaard" userId="d0a2426d-ea82-4bdb-b5b1-5ba3603d25c9" providerId="ADAL" clId="{92000C63-4295-41AC-A4C8-480DB71208E2}" dt="2024-12-07T16:59:20.602" v="58" actId="1076"/>
          <ac:picMkLst>
            <pc:docMk/>
            <pc:sldMk cId="2929851825" sldId="258"/>
            <ac:picMk id="5" creationId="{0F6CAE0E-0A4C-1D4A-6EAC-1288463246D7}"/>
          </ac:picMkLst>
        </pc:picChg>
        <pc:picChg chg="add mod">
          <ac:chgData name="Mathias Correll Damsgaard" userId="d0a2426d-ea82-4bdb-b5b1-5ba3603d25c9" providerId="ADAL" clId="{92000C63-4295-41AC-A4C8-480DB71208E2}" dt="2024-12-07T16:59:28.837" v="61" actId="1076"/>
          <ac:picMkLst>
            <pc:docMk/>
            <pc:sldMk cId="2929851825" sldId="258"/>
            <ac:picMk id="7" creationId="{B2C10F62-4E0B-802C-9754-B6F8C06D5B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15484-221E-29A1-6A52-66D62A76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AE5329-148B-42B1-9839-09E3877C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2705E6-501E-ED32-CD4D-322C32AE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F5DF9E-BF6E-1FF6-E5FD-286666BE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07BCAB-8D91-984E-D29B-138C4FF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7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DE292-3E49-B2A2-4A26-39535788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4F1E74B-62E1-9F73-32AF-4E807BC8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5F5A51-C23C-2130-AFE3-F6DEFC2C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29405A-C8CE-4055-4211-2DB201A0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5612FDF-928D-386A-FB80-2804508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86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A7536C-4F8C-C76B-B927-B307C179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697236-28B0-C372-9EE2-50772C1AC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AAD3B2-6795-8A44-A57F-D90ABD7E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E9B8D9-6F92-D9DC-EC10-B6A5609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F3B52D-6D68-362D-C504-73FF97B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41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4CD90-3A1E-1EF2-2BAF-35AD3D32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40D8BE-E720-F8B5-87C3-A2A01E9E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26B48D-F9EC-B975-9117-C8039769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215585-2115-463F-7EE9-FEFF6EC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1EAD8D-1DBC-9B3D-7312-E04638A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48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EA23A-F6CB-1AFA-836A-7AD67820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017F46-DA8D-D1E9-0D65-06ED674C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4D2F3-98AB-75E7-9F1E-2C94F42C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120F2D-1341-6EF0-0335-F836ED5F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C115E8-E8EF-783D-6BEA-BBDF26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09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B8AC-2E61-F825-2AE3-462F5678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7B87A-EA16-41A2-D54B-9FCD8DFAB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D27A87A-35D8-40E1-3C1A-BB3EE264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50E8EB-5D8E-7BAA-B9E9-CE5C2AF7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161185-3F10-7BDD-CB67-79184101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0E22292-5D3C-9978-EA3E-40408CDF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1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7020F-4327-392B-207E-F94C1D2C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F6E415-7CF5-4773-BEF6-2549CEAA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0CF057-E5D9-9603-B0E9-89BFFE30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9B34DF3-D3C1-B73E-5C11-D43A30871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5114C24-5977-A3DC-DB75-415E6320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64231E4-AAF5-662F-3227-1AD76619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2404F76-AE10-0859-F732-978B94EE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7133201-0284-C615-71EE-99F267BC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5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A0C43-04E0-A4A0-7B15-DF1C342C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0A5D66C-1359-E17F-69A8-0858B6E4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162A1E0-073E-3887-DB2C-A48B53F4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29EE1D9-F49F-27A3-BD16-496C389A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7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0625461-9F2E-C042-B3D0-29F5273A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5B54385-D2DB-E5FD-9E65-A0321E83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69A1942-46F4-9A61-F323-378DA85D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68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2BE81-A2A2-3AA8-79C0-BF54E6E7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05D662-511D-EC05-BC0B-292E5237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53C9A3F-5C42-6E1E-D6C4-9C466C18B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2883AB-5A78-C5B2-A4F4-34D22BB2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51C6D6E-31C3-A1DC-97C1-A2D8BF5D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46B825-8170-3380-B4E9-1FE0F828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63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05E3F-F952-10AC-9EF2-729DFD1E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2DB4F83-D78B-FFE1-4E9A-4E078A8E4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752C367-CECC-1556-C749-B83B28B2D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E1307F-084D-B724-2107-0B96316E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282B8B4-6B37-4AAC-B6F0-3EA476D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3931D3D-15B6-BA5D-8FED-E9562A50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84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0F4D9EA-A7B0-EDAB-D105-24435675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F32CBA-5A9A-0E81-C8AE-833A1860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5DA95D-0371-E23C-EBE2-4AFDF912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042EA9-B3E6-401C-90D6-6AC12E2BB973}" type="datetimeFigureOut">
              <a:rPr lang="da-DK" smtClean="0"/>
              <a:t>07-12-2024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8A0586-2BD9-091C-71C7-64BB6B261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085614-F22C-03BA-77CE-46D6089F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AD49B-F6FE-4240-9396-4B7B902CE7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64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C02B8EC-7A7E-FE9B-40CE-0B9DCA369A8B}"/>
              </a:ext>
            </a:extLst>
          </p:cNvPr>
          <p:cNvSpPr/>
          <p:nvPr/>
        </p:nvSpPr>
        <p:spPr>
          <a:xfrm>
            <a:off x="4962145" y="3568446"/>
            <a:ext cx="2267712" cy="420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5FC3CE20-BBDF-D831-79CE-89FC4550017E}"/>
              </a:ext>
            </a:extLst>
          </p:cNvPr>
          <p:cNvCxnSpPr>
            <a:cxnSpLocks/>
          </p:cNvCxnSpPr>
          <p:nvPr/>
        </p:nvCxnSpPr>
        <p:spPr>
          <a:xfrm>
            <a:off x="6096001" y="843534"/>
            <a:ext cx="0" cy="4791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C6DB25E2-6CF1-D367-BC49-0910B67A8E7C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4962145" y="3778758"/>
            <a:ext cx="2267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DF140386-58B5-584B-70AA-917367D4C1BD}"/>
              </a:ext>
            </a:extLst>
          </p:cNvPr>
          <p:cNvSpPr txBox="1"/>
          <p:nvPr/>
        </p:nvSpPr>
        <p:spPr>
          <a:xfrm>
            <a:off x="7324345" y="3624869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  <a:latin typeface="Consolas" panose="020B0609020204030204" pitchFamily="49" charset="0"/>
              </a:rPr>
              <a:t>l: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aperture</a:t>
            </a:r>
            <a:endParaRPr lang="en-US" sz="14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2D0AAF0-96EF-0432-CB61-2477375C1A42}"/>
              </a:ext>
            </a:extLst>
          </p:cNvPr>
          <p:cNvSpPr/>
          <p:nvPr/>
        </p:nvSpPr>
        <p:spPr>
          <a:xfrm>
            <a:off x="4011169" y="4536151"/>
            <a:ext cx="416966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925D567B-F09A-45CC-4FFC-BDCBAFAAE8DF}"/>
              </a:ext>
            </a:extLst>
          </p:cNvPr>
          <p:cNvCxnSpPr>
            <a:stCxn id="4" idx="2"/>
          </p:cNvCxnSpPr>
          <p:nvPr/>
        </p:nvCxnSpPr>
        <p:spPr>
          <a:xfrm>
            <a:off x="4962145" y="3778758"/>
            <a:ext cx="0" cy="757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716D0E72-77F8-35BD-B21F-8020660B9AE9}"/>
              </a:ext>
            </a:extLst>
          </p:cNvPr>
          <p:cNvSpPr txBox="1"/>
          <p:nvPr/>
        </p:nvSpPr>
        <p:spPr>
          <a:xfrm>
            <a:off x="3246121" y="4039363"/>
            <a:ext cx="171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3"/>
                </a:solidFill>
                <a:latin typeface="Consolas" panose="020B0609020204030204" pitchFamily="49" charset="0"/>
              </a:rPr>
              <a:t>f: focal length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89859E8-2AE6-98CF-9FE1-AB130808A740}"/>
              </a:ext>
            </a:extLst>
          </p:cNvPr>
          <p:cNvSpPr/>
          <p:nvPr/>
        </p:nvSpPr>
        <p:spPr>
          <a:xfrm>
            <a:off x="3450337" y="4939940"/>
            <a:ext cx="529132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CDDF0C02-F75B-E74B-545B-500A5699F505}"/>
              </a:ext>
            </a:extLst>
          </p:cNvPr>
          <p:cNvCxnSpPr>
            <a:stCxn id="4" idx="6"/>
          </p:cNvCxnSpPr>
          <p:nvPr/>
        </p:nvCxnSpPr>
        <p:spPr>
          <a:xfrm>
            <a:off x="7229857" y="3778758"/>
            <a:ext cx="0" cy="118404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FEC7AB70-F3C2-0D6B-6DD7-B0722E0DE8FC}"/>
              </a:ext>
            </a:extLst>
          </p:cNvPr>
          <p:cNvSpPr txBox="1"/>
          <p:nvPr/>
        </p:nvSpPr>
        <p:spPr>
          <a:xfrm>
            <a:off x="7324345" y="4607016"/>
            <a:ext cx="217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d: camera constant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DF140386-58B5-584B-70AA-917367D4C1BD}"/>
              </a:ext>
            </a:extLst>
          </p:cNvPr>
          <p:cNvSpPr txBox="1"/>
          <p:nvPr/>
        </p:nvSpPr>
        <p:spPr>
          <a:xfrm>
            <a:off x="6096001" y="1018830"/>
            <a:ext cx="136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  <a:latin typeface="Consolas" panose="020B0609020204030204" pitchFamily="49" charset="0"/>
              </a:rPr>
              <a:t>z: distance</a:t>
            </a:r>
          </a:p>
          <a:p>
            <a:r>
              <a:rPr lang="en-US" sz="1400" i="1" dirty="0">
                <a:solidFill>
                  <a:schemeClr val="accent2"/>
                </a:solidFill>
                <a:latin typeface="Consolas" panose="020B0609020204030204" pitchFamily="49" charset="0"/>
              </a:rPr>
              <a:t>   to object</a:t>
            </a:r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E894377B-E475-9215-4FD2-6977CAAF55C4}"/>
              </a:ext>
            </a:extLst>
          </p:cNvPr>
          <p:cNvCxnSpPr>
            <a:cxnSpLocks/>
            <a:stCxn id="24" idx="1"/>
            <a:endCxn id="4" idx="2"/>
          </p:cNvCxnSpPr>
          <p:nvPr/>
        </p:nvCxnSpPr>
        <p:spPr>
          <a:xfrm flipH="1">
            <a:off x="4962145" y="1280440"/>
            <a:ext cx="1133856" cy="249831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698E8126-27C2-619A-A07F-AC34D1B439DA}"/>
              </a:ext>
            </a:extLst>
          </p:cNvPr>
          <p:cNvCxnSpPr>
            <a:cxnSpLocks/>
            <a:stCxn id="24" idx="1"/>
            <a:endCxn id="4" idx="6"/>
          </p:cNvCxnSpPr>
          <p:nvPr/>
        </p:nvCxnSpPr>
        <p:spPr>
          <a:xfrm>
            <a:off x="6096001" y="1280440"/>
            <a:ext cx="1133856" cy="249831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FAFD3E9C-2E5F-44AF-27D7-941927CE1B57}"/>
              </a:ext>
            </a:extLst>
          </p:cNvPr>
          <p:cNvCxnSpPr>
            <a:cxnSpLocks/>
            <a:stCxn id="4" idx="6"/>
            <a:endCxn id="41" idx="0"/>
          </p:cNvCxnSpPr>
          <p:nvPr/>
        </p:nvCxnSpPr>
        <p:spPr>
          <a:xfrm flipH="1">
            <a:off x="6096001" y="3778758"/>
            <a:ext cx="1133856" cy="185623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99E14D9F-A51D-7D80-8111-3125BFCCB115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4962145" y="3778758"/>
            <a:ext cx="1133856" cy="185623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kstfelt 40">
                <a:extLst>
                  <a:ext uri="{FF2B5EF4-FFF2-40B4-BE49-F238E27FC236}">
                    <a16:creationId xmlns:a16="http://schemas.microsoft.com/office/drawing/2014/main" id="{43811F2A-A833-49A7-BF9C-FDF0B3CE1D87}"/>
                  </a:ext>
                </a:extLst>
              </p:cNvPr>
              <p:cNvSpPr txBox="1"/>
              <p:nvPr/>
            </p:nvSpPr>
            <p:spPr>
              <a:xfrm>
                <a:off x="5452873" y="5634990"/>
                <a:ext cx="1286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400" i="1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: diameter</a:t>
                </a:r>
              </a:p>
              <a:p>
                <a:r>
                  <a:rPr lang="en-US" sz="1400" i="1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   of coc</a:t>
                </a:r>
              </a:p>
            </p:txBody>
          </p:sp>
        </mc:Choice>
        <mc:Fallback xmlns="">
          <p:sp>
            <p:nvSpPr>
              <p:cNvPr id="41" name="Tekstfelt 40">
                <a:extLst>
                  <a:ext uri="{FF2B5EF4-FFF2-40B4-BE49-F238E27FC236}">
                    <a16:creationId xmlns:a16="http://schemas.microsoft.com/office/drawing/2014/main" id="{43811F2A-A833-49A7-BF9C-FDF0B3CE1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73" y="5634990"/>
                <a:ext cx="1286256" cy="523220"/>
              </a:xfrm>
              <a:prstGeom prst="rect">
                <a:avLst/>
              </a:prstGeom>
              <a:blipFill>
                <a:blip r:embed="rId2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Lige pilforbindelse 50">
            <a:extLst>
              <a:ext uri="{FF2B5EF4-FFF2-40B4-BE49-F238E27FC236}">
                <a16:creationId xmlns:a16="http://schemas.microsoft.com/office/drawing/2014/main" id="{395CD8AB-5244-EC63-BE3A-720FD78BB892}"/>
              </a:ext>
            </a:extLst>
          </p:cNvPr>
          <p:cNvCxnSpPr>
            <a:cxnSpLocks/>
          </p:cNvCxnSpPr>
          <p:nvPr/>
        </p:nvCxnSpPr>
        <p:spPr>
          <a:xfrm>
            <a:off x="5965445" y="5634355"/>
            <a:ext cx="265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felt 51">
                <a:extLst>
                  <a:ext uri="{FF2B5EF4-FFF2-40B4-BE49-F238E27FC236}">
                    <a16:creationId xmlns:a16="http://schemas.microsoft.com/office/drawing/2014/main" id="{10FE8666-2FE1-4081-4F02-88C8D5CC26FE}"/>
                  </a:ext>
                </a:extLst>
              </p:cNvPr>
              <p:cNvSpPr txBox="1"/>
              <p:nvPr/>
            </p:nvSpPr>
            <p:spPr>
              <a:xfrm>
                <a:off x="6129530" y="1985082"/>
                <a:ext cx="136550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: distance</a:t>
                </a:r>
              </a:p>
              <a:p>
                <a:r>
                  <a:rPr lang="en-US" sz="1400" i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   to sharp </a:t>
                </a:r>
              </a:p>
              <a:p>
                <a:r>
                  <a:rPr lang="en-US" sz="1400" i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   object</a:t>
                </a:r>
              </a:p>
            </p:txBody>
          </p:sp>
        </mc:Choice>
        <mc:Fallback xmlns="">
          <p:sp>
            <p:nvSpPr>
              <p:cNvPr id="52" name="Tekstfelt 51">
                <a:extLst>
                  <a:ext uri="{FF2B5EF4-FFF2-40B4-BE49-F238E27FC236}">
                    <a16:creationId xmlns:a16="http://schemas.microsoft.com/office/drawing/2014/main" id="{10FE8666-2FE1-4081-4F02-88C8D5CC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30" y="1985082"/>
                <a:ext cx="1365502" cy="738664"/>
              </a:xfrm>
              <a:prstGeom prst="rect">
                <a:avLst/>
              </a:prstGeom>
              <a:blipFill>
                <a:blip r:embed="rId3"/>
                <a:stretch>
                  <a:fillRect t="-1653" r="-893" b="-743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gebenet trekant 52">
            <a:extLst>
              <a:ext uri="{FF2B5EF4-FFF2-40B4-BE49-F238E27FC236}">
                <a16:creationId xmlns:a16="http://schemas.microsoft.com/office/drawing/2014/main" id="{317CD869-761C-ADA5-8060-78D0DE4C218C}"/>
              </a:ext>
            </a:extLst>
          </p:cNvPr>
          <p:cNvSpPr/>
          <p:nvPr/>
        </p:nvSpPr>
        <p:spPr>
          <a:xfrm>
            <a:off x="6021324" y="2134850"/>
            <a:ext cx="149351" cy="15388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589FE941-E351-872C-09AF-7116B09AA071}"/>
              </a:ext>
            </a:extLst>
          </p:cNvPr>
          <p:cNvSpPr txBox="1"/>
          <p:nvPr/>
        </p:nvSpPr>
        <p:spPr>
          <a:xfrm>
            <a:off x="2691386" y="4397433"/>
            <a:ext cx="129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onsolas" panose="020B0609020204030204" pitchFamily="49" charset="0"/>
              </a:rPr>
              <a:t>focal plane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138F884-A6C5-F056-9563-74B7DA66138F}"/>
              </a:ext>
            </a:extLst>
          </p:cNvPr>
          <p:cNvSpPr txBox="1"/>
          <p:nvPr/>
        </p:nvSpPr>
        <p:spPr>
          <a:xfrm>
            <a:off x="2148842" y="4786051"/>
            <a:ext cx="126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tx2"/>
                </a:solidFill>
                <a:latin typeface="Consolas" panose="020B0609020204030204" pitchFamily="49" charset="0"/>
              </a:rPr>
              <a:t>image plane</a:t>
            </a:r>
            <a:endParaRPr lang="en-US" sz="1400" i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603A5A3F-F100-2B6D-E9CF-83DD02CE132A}"/>
              </a:ext>
            </a:extLst>
          </p:cNvPr>
          <p:cNvSpPr txBox="1"/>
          <p:nvPr/>
        </p:nvSpPr>
        <p:spPr>
          <a:xfrm>
            <a:off x="4349499" y="3601283"/>
            <a:ext cx="649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onsolas" panose="020B0609020204030204" pitchFamily="49" charset="0"/>
              </a:rPr>
              <a:t>lens</a:t>
            </a:r>
          </a:p>
        </p:txBody>
      </p:sp>
    </p:spTree>
    <p:extLst>
      <p:ext uri="{BB962C8B-B14F-4D97-AF65-F5344CB8AC3E}">
        <p14:creationId xmlns:p14="http://schemas.microsoft.com/office/powerpoint/2010/main" val="18982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207D8ACF-A0B9-233D-29AF-F248754A206A}"/>
              </a:ext>
            </a:extLst>
          </p:cNvPr>
          <p:cNvSpPr/>
          <p:nvPr/>
        </p:nvSpPr>
        <p:spPr>
          <a:xfrm rot="16632478">
            <a:off x="5961851" y="5093220"/>
            <a:ext cx="268298" cy="1393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Ligebenet trekant 3">
            <a:extLst>
              <a:ext uri="{FF2B5EF4-FFF2-40B4-BE49-F238E27FC236}">
                <a16:creationId xmlns:a16="http://schemas.microsoft.com/office/drawing/2014/main" id="{8EBED55C-1024-3EA8-A261-2A84C1BC9479}"/>
              </a:ext>
            </a:extLst>
          </p:cNvPr>
          <p:cNvSpPr/>
          <p:nvPr/>
        </p:nvSpPr>
        <p:spPr>
          <a:xfrm>
            <a:off x="4245346" y="1533634"/>
            <a:ext cx="784860" cy="67818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43D4C3F-3B7F-5AAC-199D-4009521D906C}"/>
              </a:ext>
            </a:extLst>
          </p:cNvPr>
          <p:cNvSpPr/>
          <p:nvPr/>
        </p:nvSpPr>
        <p:spPr>
          <a:xfrm>
            <a:off x="6470386" y="1202164"/>
            <a:ext cx="1059180" cy="81534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D581C9A-DAC3-5505-6CF1-7D7ABF6D7DB0}"/>
              </a:ext>
            </a:extLst>
          </p:cNvPr>
          <p:cNvSpPr/>
          <p:nvPr/>
        </p:nvSpPr>
        <p:spPr>
          <a:xfrm>
            <a:off x="6507998" y="1692991"/>
            <a:ext cx="198120" cy="1905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144541E-7487-8808-E1BB-C3F5AE1E1527}"/>
              </a:ext>
            </a:extLst>
          </p:cNvPr>
          <p:cNvSpPr txBox="1"/>
          <p:nvPr/>
        </p:nvSpPr>
        <p:spPr>
          <a:xfrm rot="16200000">
            <a:off x="5574313" y="1460109"/>
            <a:ext cx="128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onsolas" panose="020B0609020204030204" pitchFamily="49" charset="0"/>
              </a:rPr>
              <a:t>focal point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F1024EA-65BD-A522-C4B0-94657D86B285}"/>
              </a:ext>
            </a:extLst>
          </p:cNvPr>
          <p:cNvSpPr txBox="1"/>
          <p:nvPr/>
        </p:nvSpPr>
        <p:spPr>
          <a:xfrm rot="16200000">
            <a:off x="5674802" y="6127957"/>
            <a:ext cx="85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onsolas" panose="020B0609020204030204" pitchFamily="49" charset="0"/>
              </a:rPr>
              <a:t>camera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A2D47460-E1ED-B858-D8A0-06DBE207D723}"/>
              </a:ext>
            </a:extLst>
          </p:cNvPr>
          <p:cNvSpPr/>
          <p:nvPr/>
        </p:nvSpPr>
        <p:spPr>
          <a:xfrm rot="2471006">
            <a:off x="5191470" y="2319647"/>
            <a:ext cx="1216325" cy="6814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83095141-7785-F641-9B93-C910AE0ED504}"/>
              </a:ext>
            </a:extLst>
          </p:cNvPr>
          <p:cNvSpPr txBox="1"/>
          <p:nvPr/>
        </p:nvSpPr>
        <p:spPr>
          <a:xfrm rot="16200000">
            <a:off x="6473442" y="5528374"/>
            <a:ext cx="122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onsolas" panose="020B0609020204030204" pitchFamily="49" charset="0"/>
              </a:rPr>
              <a:t>circle of confusion</a:t>
            </a:r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B48EF649-61BC-E234-64D9-F7CDE306EB8F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5595305" y="129396"/>
            <a:ext cx="1404671" cy="5692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B53EAC04-22A0-6F30-E892-FB93CE68371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72891" y="257367"/>
            <a:ext cx="10857" cy="5688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E1EA223-7032-FD53-675E-5DA1C31949AA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079169" y="334562"/>
            <a:ext cx="693621" cy="55885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A4965A29-F8B3-A3C9-695A-A872FB3FC036}"/>
              </a:ext>
            </a:extLst>
          </p:cNvPr>
          <p:cNvCxnSpPr>
            <a:cxnSpLocks/>
          </p:cNvCxnSpPr>
          <p:nvPr/>
        </p:nvCxnSpPr>
        <p:spPr>
          <a:xfrm flipV="1">
            <a:off x="6386513" y="129396"/>
            <a:ext cx="319605" cy="5810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6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Correll Damsgaard</dc:creator>
  <cp:lastModifiedBy>Mathias Correll Damsgaard</cp:lastModifiedBy>
  <cp:revision>1</cp:revision>
  <dcterms:created xsi:type="dcterms:W3CDTF">2024-12-07T10:02:16Z</dcterms:created>
  <dcterms:modified xsi:type="dcterms:W3CDTF">2024-12-07T17:01:03Z</dcterms:modified>
</cp:coreProperties>
</file>