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074F7-49A3-25C8-052A-D23010F4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54147-CD5A-4B67-8F54-2FECFF09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5E70B-7EE0-F7EA-77CD-1A346DA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581C7-1F6F-3821-7237-BD18726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6A95D-4D60-6E2D-780D-39300238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4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AC664-2BC4-0356-A032-D37C4C7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7EE1C4-BC9C-CFC7-8ED2-A0C05245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5E9DF-AE34-490E-4E67-936026FD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EFC2B-43D1-E47A-1AD6-82432C44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D355E-9E43-8330-D765-8BBAEF4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FCA5B0-496D-660E-6EF3-3EBFD585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47A460-F9ED-246B-09B8-63762B8EC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A19D5-D077-748B-2956-38C2B64C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1C85C-1D43-187F-EF12-6F4CC242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2B5EC-1527-44D9-FFD5-EFD5C6D1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9C85-8588-D55F-B9F0-BDBBBADF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D2DF-E6DD-D870-D515-B6DD94F1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D9656-FFD8-78F8-3CD4-3C8CADFC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1B013-4260-9839-54C0-C2EFFAB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EB6BE0-A75D-CA6D-B62D-49840B43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9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45744-6B04-CC60-E362-C25984E0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85903-D3FF-BF2B-648C-4FD709AB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7B658-A74B-E088-7889-548414CE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2C6B8-42CE-B3BB-45AF-8775D44F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76526-4B8A-82B1-DCB4-D64952F3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9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D824-5702-4E03-21AE-3BB1D6D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0F10-786B-B624-945B-7937EBD16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90C829-F46F-575B-C558-C5AA61428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9CF0E-33C0-8B31-B694-CD627C10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F60941-3D89-9AD8-900F-3FBDE51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1A021-E53A-5344-6F26-1706B9F4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2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0A977-2589-28CC-0DE2-AD31AB38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C7E08-32A0-5F00-25F3-D7A96964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B4335E-BAF3-D101-FF0D-8D681B34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966DDE-FCBA-1BEF-F35C-15FDD848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E39881-1FD2-F360-B8F3-4D04CBF68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D5091E-A863-E345-483A-A7F0C231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44D062-5419-590E-0502-DA1E02C5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A284AC-5F48-0B69-FBCA-C31C6425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900FD-5B79-0FDB-8F21-0922D9B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1F9FE3-08FB-160E-6501-9DD11F8C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4F2A23-47E9-DFA2-6772-F8DC0ED9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F7BFC-023D-89DD-A48D-EC0A5E86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D3A11-DB73-5E31-6984-470EC08A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5CA58-DE81-3EBC-16DE-EC8BA1F9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2662E-F94F-178D-F81A-357BB58E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CE70E-2650-0FAA-A4D1-F553EF2B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4C566-1C68-9F34-5D42-68C41BB1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8DE2B-526B-DEAD-FC6D-57BCB9E2E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21393D-D96C-76EC-4A09-30AF7F13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12DFC-AC10-492F-5BC3-5B83165D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31F6C-A515-2B11-F59D-54A4A1B0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AEC37-1873-7FCA-4C66-475DE53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CF5B49-FB0E-C23F-E6BE-67AF30ED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3D136A-AB68-54D8-A1BA-3C46FAA06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488989-B3E0-713A-ACA1-1B52C9A5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E0CED-36DE-D4BF-2945-4B97742D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BE3B0-A90A-1B6D-BBF5-05213D30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2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2A2FA-EAB0-4FE5-178F-762B5464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0FCB8-EAC1-E15F-808B-92D62106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089EC-0025-7A90-EA97-AA3D73638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47529-C53E-405E-A3C8-E7F38DA2FCD9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6CB7C-750A-2ACF-4751-CA7F8E28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A3674-2F24-81DE-92A1-54A172EDE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28FC1-E60A-4147-B8A8-8DDE62041AB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4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E75410-4C81-01F1-60AC-1731D8C5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73" y="2831483"/>
            <a:ext cx="10222853" cy="1195033"/>
          </a:xfrm>
          <a:prstGeom prst="rect">
            <a:avLst/>
          </a:prstGeom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BA76DB-824F-1EB4-1600-794680429D3D}"/>
              </a:ext>
            </a:extLst>
          </p:cNvPr>
          <p:cNvGrpSpPr/>
          <p:nvPr/>
        </p:nvGrpSpPr>
        <p:grpSpPr>
          <a:xfrm>
            <a:off x="1349431" y="2474420"/>
            <a:ext cx="8714525" cy="1051753"/>
            <a:chOff x="1349431" y="2474420"/>
            <a:chExt cx="8714525" cy="1051753"/>
          </a:xfrm>
        </p:grpSpPr>
        <p:sp>
          <p:nvSpPr>
            <p:cNvPr id="32" name="Flèche : en arc 31">
              <a:extLst>
                <a:ext uri="{FF2B5EF4-FFF2-40B4-BE49-F238E27FC236}">
                  <a16:creationId xmlns:a16="http://schemas.microsoft.com/office/drawing/2014/main" id="{3E0070FD-8A02-6A07-AD86-7961BBF8B128}"/>
                </a:ext>
              </a:extLst>
            </p:cNvPr>
            <p:cNvSpPr/>
            <p:nvPr/>
          </p:nvSpPr>
          <p:spPr>
            <a:xfrm>
              <a:off x="1349431" y="2550427"/>
              <a:ext cx="1005831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3" name="Flèche : en arc 32">
              <a:extLst>
                <a:ext uri="{FF2B5EF4-FFF2-40B4-BE49-F238E27FC236}">
                  <a16:creationId xmlns:a16="http://schemas.microsoft.com/office/drawing/2014/main" id="{3493E9D7-67F7-278A-2576-2049B08CAD6B}"/>
                </a:ext>
              </a:extLst>
            </p:cNvPr>
            <p:cNvSpPr/>
            <p:nvPr/>
          </p:nvSpPr>
          <p:spPr>
            <a:xfrm>
              <a:off x="2277690" y="2550427"/>
              <a:ext cx="886684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" name="Flèche : en arc 33">
              <a:extLst>
                <a:ext uri="{FF2B5EF4-FFF2-40B4-BE49-F238E27FC236}">
                  <a16:creationId xmlns:a16="http://schemas.microsoft.com/office/drawing/2014/main" id="{0B25B6F1-C9C3-655B-F6AC-8760605E439C}"/>
                </a:ext>
              </a:extLst>
            </p:cNvPr>
            <p:cNvSpPr/>
            <p:nvPr/>
          </p:nvSpPr>
          <p:spPr>
            <a:xfrm>
              <a:off x="3161600" y="2536187"/>
              <a:ext cx="825738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5" name="Flèche : en arc 34">
              <a:extLst>
                <a:ext uri="{FF2B5EF4-FFF2-40B4-BE49-F238E27FC236}">
                  <a16:creationId xmlns:a16="http://schemas.microsoft.com/office/drawing/2014/main" id="{E46EDC1C-0AD2-319B-74D2-04891522A679}"/>
                </a:ext>
              </a:extLst>
            </p:cNvPr>
            <p:cNvSpPr/>
            <p:nvPr/>
          </p:nvSpPr>
          <p:spPr>
            <a:xfrm>
              <a:off x="3970712" y="2550427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Flèche : en arc 35">
              <a:extLst>
                <a:ext uri="{FF2B5EF4-FFF2-40B4-BE49-F238E27FC236}">
                  <a16:creationId xmlns:a16="http://schemas.microsoft.com/office/drawing/2014/main" id="{4A143621-C6EC-7361-9C09-198394020DB0}"/>
                </a:ext>
              </a:extLst>
            </p:cNvPr>
            <p:cNvSpPr/>
            <p:nvPr/>
          </p:nvSpPr>
          <p:spPr>
            <a:xfrm>
              <a:off x="4876792" y="2526684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7" name="Flèche : en arc 36">
              <a:extLst>
                <a:ext uri="{FF2B5EF4-FFF2-40B4-BE49-F238E27FC236}">
                  <a16:creationId xmlns:a16="http://schemas.microsoft.com/office/drawing/2014/main" id="{91F31C63-A84F-A8E7-9FD2-BBD145CA56A1}"/>
                </a:ext>
              </a:extLst>
            </p:cNvPr>
            <p:cNvSpPr/>
            <p:nvPr/>
          </p:nvSpPr>
          <p:spPr>
            <a:xfrm>
              <a:off x="5744076" y="2526684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8" name="Flèche : en arc 37">
              <a:extLst>
                <a:ext uri="{FF2B5EF4-FFF2-40B4-BE49-F238E27FC236}">
                  <a16:creationId xmlns:a16="http://schemas.microsoft.com/office/drawing/2014/main" id="{E51683FA-5FDA-707E-5094-63A33180B48A}"/>
                </a:ext>
              </a:extLst>
            </p:cNvPr>
            <p:cNvSpPr/>
            <p:nvPr/>
          </p:nvSpPr>
          <p:spPr>
            <a:xfrm>
              <a:off x="6622450" y="2517370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0" name="Flèche : en arc 39">
              <a:extLst>
                <a:ext uri="{FF2B5EF4-FFF2-40B4-BE49-F238E27FC236}">
                  <a16:creationId xmlns:a16="http://schemas.microsoft.com/office/drawing/2014/main" id="{D8EC4642-09CB-3B51-130A-36FA7CC3C9EF}"/>
                </a:ext>
              </a:extLst>
            </p:cNvPr>
            <p:cNvSpPr/>
            <p:nvPr/>
          </p:nvSpPr>
          <p:spPr>
            <a:xfrm rot="396766">
              <a:off x="7480056" y="2484118"/>
              <a:ext cx="1733206" cy="975746"/>
            </a:xfrm>
            <a:prstGeom prst="circularArrow">
              <a:avLst>
                <a:gd name="adj1" fmla="val 4564"/>
                <a:gd name="adj2" fmla="val 591413"/>
                <a:gd name="adj3" fmla="val 20347813"/>
                <a:gd name="adj4" fmla="val 10667600"/>
                <a:gd name="adj5" fmla="val 9426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1" name="Flèche : en arc 40">
              <a:extLst>
                <a:ext uri="{FF2B5EF4-FFF2-40B4-BE49-F238E27FC236}">
                  <a16:creationId xmlns:a16="http://schemas.microsoft.com/office/drawing/2014/main" id="{D3A0CEDB-5EFC-D567-E53E-F2FF6815E9C2}"/>
                </a:ext>
              </a:extLst>
            </p:cNvPr>
            <p:cNvSpPr/>
            <p:nvPr/>
          </p:nvSpPr>
          <p:spPr>
            <a:xfrm>
              <a:off x="9180046" y="2474420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08817DB-3B0E-0CC7-E682-940A07FC9ACB}"/>
              </a:ext>
            </a:extLst>
          </p:cNvPr>
          <p:cNvGrpSpPr/>
          <p:nvPr/>
        </p:nvGrpSpPr>
        <p:grpSpPr>
          <a:xfrm rot="10800000">
            <a:off x="2254133" y="3077488"/>
            <a:ext cx="7822922" cy="1132691"/>
            <a:chOff x="1390340" y="2385354"/>
            <a:chExt cx="7822922" cy="1132691"/>
          </a:xfrm>
          <a:solidFill>
            <a:schemeClr val="accent2">
              <a:lumMod val="75000"/>
            </a:schemeClr>
          </a:solidFill>
        </p:grpSpPr>
        <p:sp>
          <p:nvSpPr>
            <p:cNvPr id="44" name="Flèche : en arc 43">
              <a:extLst>
                <a:ext uri="{FF2B5EF4-FFF2-40B4-BE49-F238E27FC236}">
                  <a16:creationId xmlns:a16="http://schemas.microsoft.com/office/drawing/2014/main" id="{15C721B1-EE53-E396-0A58-8B07FBFB087F}"/>
                </a:ext>
              </a:extLst>
            </p:cNvPr>
            <p:cNvSpPr/>
            <p:nvPr/>
          </p:nvSpPr>
          <p:spPr>
            <a:xfrm>
              <a:off x="1390340" y="2385354"/>
              <a:ext cx="1005831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1A1E16DB-F186-9BB8-EA64-82CAEA8D22F5}"/>
                </a:ext>
              </a:extLst>
            </p:cNvPr>
            <p:cNvSpPr/>
            <p:nvPr/>
          </p:nvSpPr>
          <p:spPr>
            <a:xfrm>
              <a:off x="2411292" y="2536187"/>
              <a:ext cx="1576046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7" name="Flèche : en arc 46">
              <a:extLst>
                <a:ext uri="{FF2B5EF4-FFF2-40B4-BE49-F238E27FC236}">
                  <a16:creationId xmlns:a16="http://schemas.microsoft.com/office/drawing/2014/main" id="{7A64FF29-FF17-1466-D578-07335F45231A}"/>
                </a:ext>
              </a:extLst>
            </p:cNvPr>
            <p:cNvSpPr/>
            <p:nvPr/>
          </p:nvSpPr>
          <p:spPr>
            <a:xfrm>
              <a:off x="4046837" y="2542299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Flèche : en arc 47">
              <a:extLst>
                <a:ext uri="{FF2B5EF4-FFF2-40B4-BE49-F238E27FC236}">
                  <a16:creationId xmlns:a16="http://schemas.microsoft.com/office/drawing/2014/main" id="{F823CF53-4FC3-AF7C-C46B-0A39D5A5191E}"/>
                </a:ext>
              </a:extLst>
            </p:cNvPr>
            <p:cNvSpPr/>
            <p:nvPr/>
          </p:nvSpPr>
          <p:spPr>
            <a:xfrm>
              <a:off x="4909687" y="2526685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Flèche : en arc 48">
              <a:extLst>
                <a:ext uri="{FF2B5EF4-FFF2-40B4-BE49-F238E27FC236}">
                  <a16:creationId xmlns:a16="http://schemas.microsoft.com/office/drawing/2014/main" id="{83552079-1EBC-A955-3445-DB972E35C947}"/>
                </a:ext>
              </a:extLst>
            </p:cNvPr>
            <p:cNvSpPr/>
            <p:nvPr/>
          </p:nvSpPr>
          <p:spPr>
            <a:xfrm>
              <a:off x="5744076" y="2526684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Flèche : en arc 49">
              <a:extLst>
                <a:ext uri="{FF2B5EF4-FFF2-40B4-BE49-F238E27FC236}">
                  <a16:creationId xmlns:a16="http://schemas.microsoft.com/office/drawing/2014/main" id="{C0A01FA2-8FD1-F1BB-7BFD-0A3FFA0F10AB}"/>
                </a:ext>
              </a:extLst>
            </p:cNvPr>
            <p:cNvSpPr/>
            <p:nvPr/>
          </p:nvSpPr>
          <p:spPr>
            <a:xfrm>
              <a:off x="6622450" y="2517370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Flèche : en arc 50">
              <a:extLst>
                <a:ext uri="{FF2B5EF4-FFF2-40B4-BE49-F238E27FC236}">
                  <a16:creationId xmlns:a16="http://schemas.microsoft.com/office/drawing/2014/main" id="{F346D5F7-D755-EA84-6D9C-23E1A8DC197A}"/>
                </a:ext>
              </a:extLst>
            </p:cNvPr>
            <p:cNvSpPr/>
            <p:nvPr/>
          </p:nvSpPr>
          <p:spPr>
            <a:xfrm>
              <a:off x="7473149" y="2500744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Flèche : en arc 51">
              <a:extLst>
                <a:ext uri="{FF2B5EF4-FFF2-40B4-BE49-F238E27FC236}">
                  <a16:creationId xmlns:a16="http://schemas.microsoft.com/office/drawing/2014/main" id="{08B63365-49EC-1B45-EA52-A8ECABDE87BC}"/>
                </a:ext>
              </a:extLst>
            </p:cNvPr>
            <p:cNvSpPr/>
            <p:nvPr/>
          </p:nvSpPr>
          <p:spPr>
            <a:xfrm>
              <a:off x="8329352" y="2484118"/>
              <a:ext cx="883910" cy="975746"/>
            </a:xfrm>
            <a:prstGeom prst="circularArrow">
              <a:avLst>
                <a:gd name="adj1" fmla="val 5046"/>
                <a:gd name="adj2" fmla="val 792877"/>
                <a:gd name="adj3" fmla="val 20308041"/>
                <a:gd name="adj4" fmla="val 11350923"/>
                <a:gd name="adj5" fmla="val 7175"/>
              </a:avLst>
            </a:prstGeom>
            <a:grp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336C5524-97E3-AE4F-3518-9A6951E447B4}"/>
              </a:ext>
            </a:extLst>
          </p:cNvPr>
          <p:cNvGrpSpPr/>
          <p:nvPr/>
        </p:nvGrpSpPr>
        <p:grpSpPr>
          <a:xfrm>
            <a:off x="984573" y="1055999"/>
            <a:ext cx="9570284" cy="1553614"/>
            <a:chOff x="984573" y="1055999"/>
            <a:chExt cx="9570284" cy="155361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D35A3DA-2E87-A636-9E96-4F32F0B4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525" y="1582799"/>
              <a:ext cx="1692" cy="1021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2C847982-5F7F-267C-D975-78841106C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7722" y="2142328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0602696-0944-0B0D-60EE-6A226E1C25D3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 flipV="1">
              <a:off x="1805698" y="1582799"/>
              <a:ext cx="10258" cy="10185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81CEB0-65F5-49B8-A97C-4B9DC05A8937}"/>
                </a:ext>
              </a:extLst>
            </p:cNvPr>
            <p:cNvSpPr/>
            <p:nvPr/>
          </p:nvSpPr>
          <p:spPr>
            <a:xfrm>
              <a:off x="984573" y="1074918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BFEED44C-FBD2-05F2-3891-FFB0B3E33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616" y="2134015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9E065D2-1B33-75FC-225F-4578D4DE2905}"/>
                </a:ext>
              </a:extLst>
            </p:cNvPr>
            <p:cNvSpPr/>
            <p:nvPr/>
          </p:nvSpPr>
          <p:spPr>
            <a:xfrm>
              <a:off x="1876611" y="1644826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BatchNormalisation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D6FD6D3-99B4-132F-EBBB-D09F4F94F6CE}"/>
                </a:ext>
              </a:extLst>
            </p:cNvPr>
            <p:cNvSpPr/>
            <p:nvPr/>
          </p:nvSpPr>
          <p:spPr>
            <a:xfrm>
              <a:off x="2753344" y="1081169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ReLU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E874AFFD-96DE-3D8D-3B63-4634DC6AE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5378" y="2128408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74AFDAA-25CC-2327-261C-8B01EB598811}"/>
                </a:ext>
              </a:extLst>
            </p:cNvPr>
            <p:cNvSpPr/>
            <p:nvPr/>
          </p:nvSpPr>
          <p:spPr>
            <a:xfrm>
              <a:off x="3625372" y="1636511"/>
              <a:ext cx="1642249" cy="516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46295D09-A400-6828-A760-52CFB0C0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5459" y="1563880"/>
              <a:ext cx="1692" cy="1021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2E79AC11-A1AB-30D9-CF90-B5EF68E252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656" y="2123409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952563A0-309E-F551-CDAF-D472A4ADB45B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 flipH="1" flipV="1">
              <a:off x="5320632" y="1563880"/>
              <a:ext cx="10258" cy="10185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5B65EC-CF36-957A-9D35-D89780EBF047}"/>
                </a:ext>
              </a:extLst>
            </p:cNvPr>
            <p:cNvSpPr/>
            <p:nvPr/>
          </p:nvSpPr>
          <p:spPr>
            <a:xfrm>
              <a:off x="4499507" y="1055999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BatchNormalisation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6357A31-3640-1422-1E08-811938039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7550" y="2115096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FBD6C0A-89F0-A187-9FC3-E22B482CF506}"/>
                </a:ext>
              </a:extLst>
            </p:cNvPr>
            <p:cNvSpPr/>
            <p:nvPr/>
          </p:nvSpPr>
          <p:spPr>
            <a:xfrm>
              <a:off x="5391545" y="1625907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ReLU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FA46400-BB93-6EFE-55C3-393C8BDA0BE6}"/>
                </a:ext>
              </a:extLst>
            </p:cNvPr>
            <p:cNvSpPr/>
            <p:nvPr/>
          </p:nvSpPr>
          <p:spPr>
            <a:xfrm>
              <a:off x="6268278" y="1062250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DADF9FFA-6C0A-7327-7198-C9A7DB727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0312" y="2109489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44FEA48-39FB-7A0C-61A4-4CDABDE7A56E}"/>
                </a:ext>
              </a:extLst>
            </p:cNvPr>
            <p:cNvSpPr/>
            <p:nvPr/>
          </p:nvSpPr>
          <p:spPr>
            <a:xfrm>
              <a:off x="7140306" y="1611486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Sigmoid</a:t>
              </a:r>
            </a:p>
            <a:p>
              <a:r>
                <a:rPr lang="fr-CA" sz="900" dirty="0"/>
                <a:t>Méthode: forward()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FA81D0B-37D5-538A-E415-1DBE1F6A1999}"/>
                </a:ext>
              </a:extLst>
            </p:cNvPr>
            <p:cNvSpPr/>
            <p:nvPr/>
          </p:nvSpPr>
          <p:spPr>
            <a:xfrm>
              <a:off x="8912608" y="1622619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lossess.py</a:t>
              </a:r>
            </a:p>
            <a:p>
              <a:r>
                <a:rPr lang="fr-CA" sz="900" dirty="0"/>
                <a:t>Classe: CrossEntropy</a:t>
              </a:r>
            </a:p>
            <a:p>
              <a:r>
                <a:rPr lang="fr-CA" sz="900" dirty="0"/>
                <a:t>Méthode: calculate()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31BCDB66-71DA-298B-9065-A1642C6A3A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1302" y="2109489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CB839989-EB0A-3D70-EDAB-EA0A204F739E}"/>
              </a:ext>
            </a:extLst>
          </p:cNvPr>
          <p:cNvGrpSpPr/>
          <p:nvPr/>
        </p:nvGrpSpPr>
        <p:grpSpPr>
          <a:xfrm rot="10800000">
            <a:off x="1793578" y="4006363"/>
            <a:ext cx="7311604" cy="1557684"/>
            <a:chOff x="2371225" y="1043616"/>
            <a:chExt cx="7311604" cy="1557684"/>
          </a:xfrm>
        </p:grpSpPr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16727FCF-2BA1-0E9A-9F09-860E86348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406" y="1545246"/>
              <a:ext cx="1692" cy="1021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D25BB66D-6629-8793-4DF3-9B7133205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616" y="2134015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C44D6C4-8557-7FD2-F4FF-BE28DCB8E768}"/>
                </a:ext>
              </a:extLst>
            </p:cNvPr>
            <p:cNvSpPr/>
            <p:nvPr/>
          </p:nvSpPr>
          <p:spPr>
            <a:xfrm rot="10800000">
              <a:off x="2371225" y="1043616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91D5FBE1-49A8-4250-D5E6-733C0E8CB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5378" y="2128408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230546F-5587-C5AC-E541-5B4DE0301A23}"/>
                </a:ext>
              </a:extLst>
            </p:cNvPr>
            <p:cNvSpPr/>
            <p:nvPr/>
          </p:nvSpPr>
          <p:spPr>
            <a:xfrm rot="10800000">
              <a:off x="3625372" y="1630405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ReLU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92D8DFB6-C7BE-D299-D61D-945776983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5459" y="1563880"/>
              <a:ext cx="1692" cy="1021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7FDFE44B-6DED-E466-B1FC-82F898B480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656" y="2123409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213029F9-1926-434E-0850-7721ED85B502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>
              <a:off x="5320631" y="1055999"/>
              <a:ext cx="10259" cy="15263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A8A7CC6-6F5F-745E-B074-B8ACC488A288}"/>
                </a:ext>
              </a:extLst>
            </p:cNvPr>
            <p:cNvSpPr/>
            <p:nvPr/>
          </p:nvSpPr>
          <p:spPr>
            <a:xfrm rot="10800000">
              <a:off x="4499507" y="1055999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BatchNormalisation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1CEF8B19-9CD7-A77A-5EF2-C625B645C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7550" y="2115096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68DF50A-C901-DA36-7415-D7CFAC8E48AB}"/>
                </a:ext>
              </a:extLst>
            </p:cNvPr>
            <p:cNvSpPr/>
            <p:nvPr/>
          </p:nvSpPr>
          <p:spPr>
            <a:xfrm rot="10800000">
              <a:off x="5391545" y="1625907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0E6707B-8B72-F4B2-D736-CFE758A4A9BB}"/>
                </a:ext>
              </a:extLst>
            </p:cNvPr>
            <p:cNvSpPr/>
            <p:nvPr/>
          </p:nvSpPr>
          <p:spPr>
            <a:xfrm rot="10800000">
              <a:off x="6268278" y="1062250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endParaRPr lang="fr-CA" sz="900" dirty="0"/>
            </a:p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ReLU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9A9B7AE3-EC79-362D-F0AF-06CB5C8A57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0312" y="2109489"/>
              <a:ext cx="1010" cy="46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3B09994-9F5E-1291-388B-7EE395941D38}"/>
                </a:ext>
              </a:extLst>
            </p:cNvPr>
            <p:cNvSpPr/>
            <p:nvPr/>
          </p:nvSpPr>
          <p:spPr>
            <a:xfrm rot="10800000">
              <a:off x="7140306" y="1611486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BatchNormalisation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128BA5-70EB-3DA7-9652-E2B27D0E38BC}"/>
                </a:ext>
              </a:extLst>
            </p:cNvPr>
            <p:cNvSpPr/>
            <p:nvPr/>
          </p:nvSpPr>
          <p:spPr>
            <a:xfrm rot="10800000">
              <a:off x="8040580" y="1073383"/>
              <a:ext cx="1642249" cy="507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CA" sz="900" dirty="0"/>
            </a:p>
            <a:p>
              <a:r>
                <a:rPr lang="fr-CA" sz="900" dirty="0"/>
                <a:t>Fichier: layers.py</a:t>
              </a:r>
            </a:p>
            <a:p>
              <a:r>
                <a:rPr lang="fr-CA" sz="900" dirty="0"/>
                <a:t>Classe: FullyConnectedLayer</a:t>
              </a:r>
            </a:p>
            <a:p>
              <a:r>
                <a:rPr lang="fr-CA" sz="900" dirty="0"/>
                <a:t>Méthode: backward()</a:t>
              </a:r>
              <a:endParaRPr lang="en-CA" sz="900" dirty="0"/>
            </a:p>
            <a:p>
              <a:pPr algn="ctr"/>
              <a:endParaRPr lang="en-CA" sz="900" dirty="0"/>
            </a:p>
          </p:txBody>
        </p: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47C436EB-E4C4-C266-E833-DD6CC9F85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1856" y="1570268"/>
              <a:ext cx="1692" cy="1021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8FB19657-4160-3504-DD4C-22CEC6E181AE}"/>
              </a:ext>
            </a:extLst>
          </p:cNvPr>
          <p:cNvCxnSpPr>
            <a:cxnSpLocks/>
          </p:cNvCxnSpPr>
          <p:nvPr/>
        </p:nvCxnSpPr>
        <p:spPr>
          <a:xfrm>
            <a:off x="9620783" y="4151149"/>
            <a:ext cx="3227" cy="310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4CD5D68-1A90-1B98-121D-15B62433A03B}"/>
              </a:ext>
            </a:extLst>
          </p:cNvPr>
          <p:cNvSpPr/>
          <p:nvPr/>
        </p:nvSpPr>
        <p:spPr>
          <a:xfrm>
            <a:off x="8812872" y="4451352"/>
            <a:ext cx="1642249" cy="50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CA" sz="900" dirty="0"/>
          </a:p>
          <a:p>
            <a:endParaRPr lang="fr-CA" sz="900" dirty="0"/>
          </a:p>
          <a:p>
            <a:endParaRPr lang="fr-CA" sz="900" dirty="0"/>
          </a:p>
          <a:p>
            <a:r>
              <a:rPr lang="fr-CA" sz="900" dirty="0"/>
              <a:t>Fichier: layers.py</a:t>
            </a:r>
          </a:p>
          <a:p>
            <a:r>
              <a:rPr lang="fr-CA" sz="900" dirty="0"/>
              <a:t>Classe: Sigmoid</a:t>
            </a:r>
          </a:p>
          <a:p>
            <a:r>
              <a:rPr lang="fr-CA" sz="900" dirty="0"/>
              <a:t>Méthode: backward()</a:t>
            </a:r>
            <a:endParaRPr lang="en-CA" sz="900" dirty="0"/>
          </a:p>
          <a:p>
            <a:pPr algn="ctr"/>
            <a:endParaRPr lang="en-CA" sz="900" dirty="0"/>
          </a:p>
          <a:p>
            <a:pPr algn="ctr"/>
            <a:endParaRPr lang="en-CA" sz="900" dirty="0"/>
          </a:p>
          <a:p>
            <a:pPr algn="ctr"/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677585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204</Words>
  <Application>Microsoft Office PowerPoint</Application>
  <PresentationFormat>Grand écran</PresentationFormat>
  <Paragraphs>80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Gagnon</dc:creator>
  <cp:lastModifiedBy>Mathias Gagnon</cp:lastModifiedBy>
  <cp:revision>3</cp:revision>
  <dcterms:created xsi:type="dcterms:W3CDTF">2024-09-09T18:10:31Z</dcterms:created>
  <dcterms:modified xsi:type="dcterms:W3CDTF">2024-09-09T23:52:32Z</dcterms:modified>
</cp:coreProperties>
</file>