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7" r:id="rId2"/>
    <p:sldMasterId id="2147483714" r:id="rId3"/>
  </p:sldMasterIdLst>
  <p:notesMasterIdLst>
    <p:notesMasterId r:id="rId13"/>
  </p:notesMasterIdLst>
  <p:sldIdLst>
    <p:sldId id="3590" r:id="rId4"/>
    <p:sldId id="3595" r:id="rId5"/>
    <p:sldId id="3596" r:id="rId6"/>
    <p:sldId id="3597" r:id="rId7"/>
    <p:sldId id="3599" r:id="rId8"/>
    <p:sldId id="3600" r:id="rId9"/>
    <p:sldId id="3601" r:id="rId10"/>
    <p:sldId id="3602" r:id="rId11"/>
    <p:sldId id="360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4F56024A-9FFC-6742-BCB7-F8AD55E246D1}">
          <p14:sldIdLst>
            <p14:sldId id="3590"/>
            <p14:sldId id="3595"/>
            <p14:sldId id="3596"/>
            <p14:sldId id="3597"/>
            <p14:sldId id="3599"/>
            <p14:sldId id="3600"/>
            <p14:sldId id="3601"/>
            <p14:sldId id="3602"/>
            <p14:sldId id="3603"/>
          </p14:sldIdLst>
        </p14:section>
        <p14:section name="Algemene informatie" id="{2491A698-746D-C34B-A59B-2DAB2D16985E}">
          <p14:sldIdLst/>
        </p14:section>
        <p14:section name="Jouw presentatie" id="{C2E3B5FA-C2FE-3249-BA8A-851D875347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48"/>
    <p:restoredTop sz="81844"/>
  </p:normalViewPr>
  <p:slideViewPr>
    <p:cSldViewPr snapToGrid="0">
      <p:cViewPr varScale="1">
        <p:scale>
          <a:sx n="90" d="100"/>
          <a:sy n="90" d="100"/>
        </p:scale>
        <p:origin x="5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FAF9C-FB9F-6745-8575-534270F7C3B2}" type="datetimeFigureOut">
              <a:rPr lang="nl-BE" smtClean="0"/>
              <a:t>11/06/2025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3656A-008B-BC4A-9348-5A74320BDF0A}" type="slidenum">
              <a:rPr lang="nl-BE" smtClean="0"/>
              <a:t>‹#›</a:t>
            </a:fld>
            <a:endParaRPr lang="nl-BE"/>
          </a:p>
        </p:txBody>
      </p:sp>
    </p:spTree>
    <p:extLst>
      <p:ext uri="{BB962C8B-B14F-4D97-AF65-F5344CB8AC3E}">
        <p14:creationId xmlns:p14="http://schemas.microsoft.com/office/powerpoint/2010/main" val="412868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8.jpeg"/><Relationship Id="rId5" Type="http://schemas.openxmlformats.org/officeDocument/2006/relationships/image" Target="../media/image4.jpeg"/><Relationship Id="rId10" Type="http://schemas.openxmlformats.org/officeDocument/2006/relationships/image" Target="../media/image7.jpe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5.jpeg"/><Relationship Id="rId11" Type="http://schemas.openxmlformats.org/officeDocument/2006/relationships/image" Target="../media/image8.jpeg"/><Relationship Id="rId5" Type="http://schemas.openxmlformats.org/officeDocument/2006/relationships/image" Target="../media/image4.jpeg"/><Relationship Id="rId10" Type="http://schemas.openxmlformats.org/officeDocument/2006/relationships/image" Target="../media/image7.jpe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image" Target="../media/image5.jpeg"/><Relationship Id="rId11" Type="http://schemas.openxmlformats.org/officeDocument/2006/relationships/image" Target="../media/image8.jpeg"/><Relationship Id="rId5" Type="http://schemas.openxmlformats.org/officeDocument/2006/relationships/image" Target="../media/image4.jpeg"/><Relationship Id="rId10" Type="http://schemas.openxmlformats.org/officeDocument/2006/relationships/image" Target="../media/image7.jpe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Info slide</a:t>
            </a:r>
            <a:endParaRPr lang="en-US" sz="1333" b="1">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p:nvSpPr>
        <p:spPr>
          <a:xfrm>
            <a:off x="646745"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Afbeelding invoegen</a:t>
            </a:r>
            <a:endParaRPr lang="en-US" sz="933" b="1">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p:nvCxnSpPr>
        <p:spPr>
          <a:xfrm>
            <a:off x="687624" y="1467737"/>
            <a:ext cx="17805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p:nvSpPr>
        <p:spPr>
          <a:xfrm>
            <a:off x="637557" y="1520303"/>
            <a:ext cx="1834868" cy="605615"/>
          </a:xfrm>
          <a:prstGeom prst="rect">
            <a:avLst/>
          </a:prstGeom>
          <a:noFill/>
        </p:spPr>
        <p:txBody>
          <a:bodyPr wrap="square" rtlCol="0">
            <a:spAutoFit/>
          </a:bodyPr>
          <a:lstStyle/>
          <a:p>
            <a:r>
              <a:rPr lang="nl-NL" sz="667">
                <a:latin typeface="+mn-lt"/>
                <a:cs typeface="Arial" panose="020B0604020202020204" pitchFamily="34" charset="0"/>
              </a:rPr>
              <a:t>Klik op het pictogram dat vervolgens verschijnt om een afbeelding in te voegen.</a:t>
            </a:r>
          </a:p>
          <a:p>
            <a:endParaRPr lang="nl-NL" sz="667">
              <a:latin typeface="+mn-lt"/>
              <a:cs typeface="Arial" panose="020B0604020202020204" pitchFamily="34" charset="0"/>
            </a:endParaRPr>
          </a:p>
          <a:p>
            <a:r>
              <a:rPr lang="nl-NL" sz="667">
                <a:latin typeface="+mn-lt"/>
                <a:cs typeface="Arial" panose="020B0604020202020204" pitchFamily="34" charset="0"/>
              </a:rPr>
              <a:t>Voor </a:t>
            </a:r>
            <a:r>
              <a:rPr lang="nl-NL" sz="667" err="1">
                <a:latin typeface="+mn-lt"/>
                <a:cs typeface="Arial" panose="020B0604020202020204" pitchFamily="34" charset="0"/>
              </a:rPr>
              <a:t>copy+paste</a:t>
            </a:r>
            <a:r>
              <a:rPr lang="nl-NL" sz="667">
                <a:latin typeface="+mn-lt"/>
                <a:cs typeface="Arial" panose="020B0604020202020204" pitchFamily="34" charset="0"/>
              </a:rPr>
              <a:t> commando:</a:t>
            </a:r>
          </a:p>
          <a:p>
            <a:r>
              <a:rPr lang="nl-NL" sz="667">
                <a:latin typeface="+mn-lt"/>
                <a:cs typeface="Arial" panose="020B0604020202020204" pitchFamily="34" charset="0"/>
              </a:rPr>
              <a:t>Selecteer de </a:t>
            </a:r>
            <a:r>
              <a:rPr lang="nl-NL" sz="667" err="1">
                <a:latin typeface="+mn-lt"/>
                <a:cs typeface="Arial" panose="020B0604020202020204" pitchFamily="34" charset="0"/>
              </a:rPr>
              <a:t>placeholder</a:t>
            </a:r>
            <a:r>
              <a:rPr lang="nl-NL" sz="667">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p:nvSpPr>
        <p:spPr>
          <a:xfrm>
            <a:off x="636566" y="2144266"/>
            <a:ext cx="1820913" cy="708271"/>
          </a:xfrm>
          <a:prstGeom prst="rect">
            <a:avLst/>
          </a:prstGeom>
          <a:noFill/>
        </p:spPr>
        <p:txBody>
          <a:bodyPr wrap="square" rtlCol="0">
            <a:spAutoFit/>
          </a:bodyPr>
          <a:lstStyle/>
          <a:p>
            <a:r>
              <a:rPr lang="nl-NL" sz="667">
                <a:latin typeface="+mn-lt"/>
                <a:cs typeface="Arial" panose="020B0604020202020204" pitchFamily="34" charset="0"/>
              </a:rPr>
              <a:t>Wanneer je de afbeelding wilt schalen of verslepen, ga dan naar </a:t>
            </a:r>
          </a:p>
          <a:p>
            <a:r>
              <a:rPr lang="nl-NL" sz="667" b="1">
                <a:latin typeface="+mn-lt"/>
                <a:cs typeface="Arial" panose="020B0604020202020204" pitchFamily="34" charset="0"/>
              </a:rPr>
              <a:t>‘Hulpmiddelen voor afbeeldingen’ </a:t>
            </a:r>
          </a:p>
          <a:p>
            <a:r>
              <a:rPr lang="nl-NL" sz="667">
                <a:latin typeface="+mn-lt"/>
                <a:cs typeface="Arial" panose="020B0604020202020204" pitchFamily="34" charset="0"/>
              </a:rPr>
              <a:t>en klik op </a:t>
            </a:r>
            <a:r>
              <a:rPr lang="nl-NL" sz="667" b="1">
                <a:latin typeface="+mn-lt"/>
                <a:cs typeface="Arial" panose="020B0604020202020204" pitchFamily="34" charset="0"/>
              </a:rPr>
              <a:t>‘Bijsnijden’. </a:t>
            </a:r>
            <a:r>
              <a:rPr lang="nl-NL" sz="667">
                <a:latin typeface="+mn-lt"/>
                <a:cs typeface="Arial" panose="020B0604020202020204" pitchFamily="34" charset="0"/>
              </a:rPr>
              <a:t>Met de witte bolletjes schaal je de afbeelding, met de zwarte haakjes schaal je het afbeeldingskader. </a:t>
            </a:r>
            <a:endParaRPr lang="en-US" sz="667">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828" y="2176143"/>
            <a:ext cx="180975" cy="31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p:nvSpPr>
        <p:spPr>
          <a:xfrm>
            <a:off x="2492982" y="2439358"/>
            <a:ext cx="1857099" cy="605615"/>
          </a:xfrm>
          <a:prstGeom prst="rect">
            <a:avLst/>
          </a:prstGeom>
          <a:noFill/>
        </p:spPr>
        <p:txBody>
          <a:bodyPr wrap="square" rtlCol="0">
            <a:spAutoFit/>
          </a:bodyPr>
          <a:lstStyle/>
          <a:p>
            <a:r>
              <a:rPr lang="nl-NL" sz="667">
                <a:latin typeface="+mn-lt"/>
                <a:cs typeface="Arial" panose="020B0604020202020204" pitchFamily="34" charset="0"/>
              </a:rPr>
              <a:t>Howest stock Afbeeldingen kan je downloaden op</a:t>
            </a:r>
          </a:p>
          <a:p>
            <a:r>
              <a:rPr lang="nl-NL" sz="667">
                <a:latin typeface="+mn-lt"/>
                <a:cs typeface="Arial" panose="020B0604020202020204" pitchFamily="34" charset="0"/>
              </a:rPr>
              <a:t> </a:t>
            </a:r>
            <a:r>
              <a:rPr lang="nl-BE" sz="667">
                <a:latin typeface="+mn-lt"/>
                <a:hlinkClick r:id="rId4"/>
              </a:rPr>
              <a:t>https://www.flickr.com/photos/howestbe/albums</a:t>
            </a:r>
            <a:endParaRPr lang="nl-NL" sz="667">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p:nvSpPr>
        <p:spPr>
          <a:xfrm>
            <a:off x="2496479"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Afbeelding optimaliseren</a:t>
            </a:r>
            <a:endParaRPr lang="en-US" sz="933" b="1">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p:nvCxnSpPr>
        <p:spPr>
          <a:xfrm>
            <a:off x="2562137" y="1476186"/>
            <a:ext cx="1767071"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p:nvSpPr>
        <p:spPr>
          <a:xfrm>
            <a:off x="2495490" y="1516716"/>
            <a:ext cx="1825251" cy="913583"/>
          </a:xfrm>
          <a:prstGeom prst="rect">
            <a:avLst/>
          </a:prstGeom>
          <a:noFill/>
        </p:spPr>
        <p:txBody>
          <a:bodyPr wrap="square" rtlCol="0">
            <a:spAutoFit/>
          </a:bodyPr>
          <a:lstStyle/>
          <a:p>
            <a:r>
              <a:rPr lang="nl-NL" sz="667">
                <a:latin typeface="+mn-lt"/>
                <a:cs typeface="Arial" panose="020B0604020202020204" pitchFamily="34" charset="0"/>
              </a:rPr>
              <a:t>Afbeeldingen maken je PPT vaak heel groot, indien nodig kan je ze comprimeren door ze te selecteren naar </a:t>
            </a:r>
            <a:r>
              <a:rPr lang="nl-NL" sz="667" b="1">
                <a:latin typeface="+mn-lt"/>
                <a:cs typeface="Arial" panose="020B0604020202020204" pitchFamily="34" charset="0"/>
              </a:rPr>
              <a:t>opmaak</a:t>
            </a:r>
            <a:r>
              <a:rPr lang="nl-NL" sz="667">
                <a:latin typeface="+mn-lt"/>
                <a:cs typeface="Arial" panose="020B0604020202020204" pitchFamily="34" charset="0"/>
              </a:rPr>
              <a:t> te gaan</a:t>
            </a:r>
          </a:p>
          <a:p>
            <a:endParaRPr lang="nl-NL" sz="667">
              <a:latin typeface="+mn-lt"/>
              <a:cs typeface="Arial" panose="020B0604020202020204" pitchFamily="34" charset="0"/>
            </a:endParaRPr>
          </a:p>
          <a:p>
            <a:r>
              <a:rPr lang="nl-NL" sz="667">
                <a:latin typeface="+mn-lt"/>
                <a:cs typeface="Arial" panose="020B0604020202020204" pitchFamily="34" charset="0"/>
              </a:rPr>
              <a:t>Daar kan je volgende optie vinden:</a:t>
            </a:r>
          </a:p>
          <a:p>
            <a:endParaRPr lang="nl-NL" sz="667">
              <a:latin typeface="+mn-lt"/>
              <a:cs typeface="Arial" panose="020B0604020202020204" pitchFamily="34" charset="0"/>
            </a:endParaRPr>
          </a:p>
          <a:p>
            <a:endParaRPr lang="nl-NL" sz="667">
              <a:latin typeface="+mn-lt"/>
              <a:cs typeface="Arial" panose="020B0604020202020204" pitchFamily="34" charset="0"/>
            </a:endParaRPr>
          </a:p>
          <a:p>
            <a:r>
              <a:rPr lang="nl-NL" sz="667">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7706" y="2078542"/>
            <a:ext cx="1123950" cy="146050"/>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p:nvSpPr>
        <p:spPr>
          <a:xfrm>
            <a:off x="6198334"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Gebruik iconen /logo`s</a:t>
            </a:r>
            <a:endParaRPr lang="en-US" sz="933" b="1">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p:nvSpPr>
        <p:spPr>
          <a:xfrm>
            <a:off x="6195704" y="1506901"/>
            <a:ext cx="1859022" cy="1118896"/>
          </a:xfrm>
          <a:prstGeom prst="rect">
            <a:avLst/>
          </a:prstGeom>
          <a:noFill/>
        </p:spPr>
        <p:txBody>
          <a:bodyPr wrap="square" rtlCol="0">
            <a:spAutoFit/>
          </a:bodyPr>
          <a:lstStyle/>
          <a:p>
            <a:r>
              <a:rPr lang="nl-NL" sz="667">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667">
              <a:latin typeface="+mn-lt"/>
              <a:cs typeface="Arial" panose="020B0604020202020204" pitchFamily="34" charset="0"/>
            </a:endParaRPr>
          </a:p>
          <a:p>
            <a:r>
              <a:rPr lang="nl-NL" sz="667">
                <a:latin typeface="+mn-lt"/>
                <a:cs typeface="Arial" panose="020B0604020202020204" pitchFamily="34" charset="0"/>
              </a:rPr>
              <a:t> </a:t>
            </a:r>
            <a:r>
              <a:rPr lang="nl-NL" sz="667" b="1">
                <a:latin typeface="+mn-lt"/>
                <a:cs typeface="Arial" panose="020B0604020202020204" pitchFamily="34" charset="0"/>
              </a:rPr>
              <a:t>Sleep hiervoor aan de witte bolletjes op de hoeken maar hou SHIFT ingedrukt</a:t>
            </a:r>
          </a:p>
          <a:p>
            <a:endParaRPr lang="nl-NL" sz="667">
              <a:latin typeface="+mn-lt"/>
              <a:cs typeface="Arial" panose="020B0604020202020204" pitchFamily="34" charset="0"/>
            </a:endParaRPr>
          </a:p>
          <a:p>
            <a:endParaRPr lang="nl-NL" sz="667">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p:nvSpPr>
        <p:spPr>
          <a:xfrm>
            <a:off x="4346001" y="3797408"/>
            <a:ext cx="1584176" cy="379463"/>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Aanpassen datum en voettekst</a:t>
            </a:r>
            <a:endParaRPr lang="en-US" sz="933" b="1">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p:nvSpPr>
        <p:spPr>
          <a:xfrm>
            <a:off x="4340573" y="4291103"/>
            <a:ext cx="1839800" cy="1324209"/>
          </a:xfrm>
          <a:prstGeom prst="rect">
            <a:avLst/>
          </a:prstGeom>
          <a:noFill/>
        </p:spPr>
        <p:txBody>
          <a:bodyPr wrap="square" rtlCol="0">
            <a:spAutoFit/>
          </a:bodyPr>
          <a:lstStyle/>
          <a:p>
            <a:r>
              <a:rPr lang="nl-NL" sz="667">
                <a:latin typeface="+mn-lt"/>
                <a:cs typeface="Arial" panose="020B0604020202020204" pitchFamily="34" charset="0"/>
              </a:rPr>
              <a:t>Pas de voettekst niet rechtstreeks aan maar ga via invoegen en klik op:</a:t>
            </a: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r>
              <a:rPr lang="nl-NL" sz="667" b="0">
                <a:latin typeface="+mn-lt"/>
                <a:cs typeface="Arial" panose="020B0604020202020204" pitchFamily="34" charset="0"/>
              </a:rPr>
              <a:t>Daar kan je deze aanpassen en toepassen op de slide of op alle slides.</a:t>
            </a:r>
          </a:p>
          <a:p>
            <a:endParaRPr lang="nl-NL" sz="667">
              <a:latin typeface="+mn-lt"/>
              <a:cs typeface="Arial" panose="020B0604020202020204" pitchFamily="34" charset="0"/>
            </a:endParaRPr>
          </a:p>
          <a:p>
            <a:endParaRPr lang="nl-NL" sz="667">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9062" y="4624299"/>
            <a:ext cx="351611" cy="38309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p:nvSpPr>
        <p:spPr>
          <a:xfrm>
            <a:off x="9907276" y="4760340"/>
            <a:ext cx="1834868" cy="605615"/>
          </a:xfrm>
          <a:prstGeom prst="rect">
            <a:avLst/>
          </a:prstGeom>
          <a:noFill/>
        </p:spPr>
        <p:txBody>
          <a:bodyPr wrap="square" rtlCol="0">
            <a:spAutoFit/>
          </a:bodyPr>
          <a:lstStyle/>
          <a:p>
            <a:r>
              <a:rPr lang="nl-NL" sz="667">
                <a:latin typeface="+mn-lt"/>
                <a:cs typeface="Arial" panose="020B0604020202020204" pitchFamily="34" charset="0"/>
              </a:rPr>
              <a:t>Indien je per ongeluk elementen verschoven hebt in de </a:t>
            </a:r>
            <a:r>
              <a:rPr lang="nl-NL" sz="667" err="1">
                <a:latin typeface="+mn-lt"/>
                <a:cs typeface="Arial" panose="020B0604020202020204" pitchFamily="34" charset="0"/>
              </a:rPr>
              <a:t>layout</a:t>
            </a:r>
            <a:r>
              <a:rPr lang="nl-NL" sz="667">
                <a:latin typeface="+mn-lt"/>
                <a:cs typeface="Arial" panose="020B0604020202020204" pitchFamily="34" charset="0"/>
              </a:rPr>
              <a:t>, pas opnieuw de juiste template toe:</a:t>
            </a:r>
          </a:p>
          <a:p>
            <a:endParaRPr lang="nl-NL" sz="667" b="1">
              <a:latin typeface="+mn-lt"/>
              <a:cs typeface="Arial" panose="020B0604020202020204" pitchFamily="34" charset="0"/>
            </a:endParaRPr>
          </a:p>
          <a:p>
            <a:r>
              <a:rPr lang="nl-NL" sz="667" b="1">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p:nvSpPr>
        <p:spPr>
          <a:xfrm>
            <a:off x="9904293" y="4271906"/>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Reset </a:t>
            </a:r>
            <a:r>
              <a:rPr lang="nl-NL" sz="933" b="1" err="1">
                <a:solidFill>
                  <a:schemeClr val="tx2"/>
                </a:solidFill>
                <a:latin typeface="+mn-lt"/>
                <a:cs typeface="Arial" panose="020B0604020202020204" pitchFamily="34" charset="0"/>
              </a:rPr>
              <a:t>layout</a:t>
            </a:r>
            <a:endParaRPr lang="en-US" sz="933" b="1">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p:nvCxnSpPr>
        <p:spPr>
          <a:xfrm>
            <a:off x="9961056" y="4720137"/>
            <a:ext cx="17721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p:nvSpPr>
        <p:spPr>
          <a:xfrm>
            <a:off x="665795" y="550549"/>
            <a:ext cx="7584699" cy="451342"/>
          </a:xfrm>
          <a:prstGeom prst="rect">
            <a:avLst/>
          </a:prstGeom>
          <a:noFill/>
        </p:spPr>
        <p:txBody>
          <a:bodyPr wrap="square" lIns="0" tIns="0" rIns="0" bIns="0" rtlCol="0">
            <a:spAutoFit/>
          </a:bodyPr>
          <a:lstStyle/>
          <a:p>
            <a:r>
              <a:rPr lang="nl-NL" sz="2933">
                <a:latin typeface="Arial Rounded MT Bold" panose="020F0704030504030204" pitchFamily="34" charset="0"/>
              </a:rPr>
              <a:t>Gebruik Howest template </a:t>
            </a:r>
            <a:r>
              <a:rPr lang="nl-NL" sz="733">
                <a:latin typeface="Arial Rounded MT Bold" panose="020F0704030504030204" pitchFamily="34" charset="0"/>
              </a:rPr>
              <a:t>versie 2.0</a:t>
            </a:r>
            <a:endParaRPr lang="nl-BE" sz="733">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p:nvSpPr>
        <p:spPr>
          <a:xfrm>
            <a:off x="4351345"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Tekst niveaus</a:t>
            </a:r>
            <a:endParaRPr lang="en-US" sz="933" b="1">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p:nvSpPr>
        <p:spPr>
          <a:xfrm>
            <a:off x="4350311" y="1500550"/>
            <a:ext cx="1844051" cy="297646"/>
          </a:xfrm>
          <a:prstGeom prst="rect">
            <a:avLst/>
          </a:prstGeom>
          <a:noFill/>
        </p:spPr>
        <p:txBody>
          <a:bodyPr wrap="square" rtlCol="0">
            <a:spAutoFit/>
          </a:bodyPr>
          <a:lstStyle/>
          <a:p>
            <a:r>
              <a:rPr lang="nl-BE" sz="667"/>
              <a:t>Titelfont is </a:t>
            </a:r>
            <a:r>
              <a:rPr lang="nl-BE" sz="667" err="1"/>
              <a:t>Arial</a:t>
            </a:r>
            <a:r>
              <a:rPr lang="nl-BE" sz="667"/>
              <a:t> </a:t>
            </a:r>
            <a:r>
              <a:rPr lang="nl-BE" sz="667" err="1"/>
              <a:t>Rounded</a:t>
            </a:r>
            <a:r>
              <a:rPr lang="nl-BE" sz="667"/>
              <a:t> MT </a:t>
            </a:r>
            <a:r>
              <a:rPr lang="nl-BE" sz="667" err="1"/>
              <a:t>Bold</a:t>
            </a:r>
            <a:endParaRPr lang="nl-BE" sz="667"/>
          </a:p>
          <a:p>
            <a:r>
              <a:rPr lang="en-US" sz="667" err="1"/>
              <a:t>Daarnaast</a:t>
            </a:r>
            <a:r>
              <a:rPr lang="en-US" sz="667"/>
              <a:t> </a:t>
            </a:r>
            <a:r>
              <a:rPr lang="en-US" sz="667" err="1"/>
              <a:t>voor</a:t>
            </a:r>
            <a:r>
              <a:rPr lang="en-US" sz="667"/>
              <a:t> </a:t>
            </a:r>
            <a:r>
              <a:rPr lang="en-US" sz="667" err="1"/>
              <a:t>tekst</a:t>
            </a:r>
            <a:r>
              <a:rPr lang="en-US" sz="667"/>
              <a:t> Calibri </a:t>
            </a:r>
            <a:r>
              <a:rPr lang="en-US" sz="667" err="1"/>
              <a:t>gebruiken</a:t>
            </a:r>
            <a:endParaRPr lang="en-US" sz="667"/>
          </a:p>
        </p:txBody>
      </p:sp>
      <p:sp>
        <p:nvSpPr>
          <p:cNvPr id="66" name="TextBox 15">
            <a:extLst>
              <a:ext uri="{FF2B5EF4-FFF2-40B4-BE49-F238E27FC236}">
                <a16:creationId xmlns:a16="http://schemas.microsoft.com/office/drawing/2014/main" id="{B726A7B0-FC55-4FD2-B93B-47F52DFE16C4}"/>
              </a:ext>
            </a:extLst>
          </p:cNvPr>
          <p:cNvSpPr txBox="1"/>
          <p:nvPr/>
        </p:nvSpPr>
        <p:spPr>
          <a:xfrm>
            <a:off x="4341820" y="1968117"/>
            <a:ext cx="917969" cy="194990"/>
          </a:xfrm>
          <a:prstGeom prst="rect">
            <a:avLst/>
          </a:prstGeom>
          <a:noFill/>
        </p:spPr>
        <p:txBody>
          <a:bodyPr wrap="square" rtlCol="0">
            <a:spAutoFit/>
          </a:bodyPr>
          <a:lstStyle/>
          <a:p>
            <a:r>
              <a:rPr lang="nl-NL" sz="667" b="1">
                <a:solidFill>
                  <a:schemeClr val="tx2"/>
                </a:solidFill>
                <a:latin typeface="Arial" panose="020B0604020202020204" pitchFamily="34" charset="0"/>
                <a:cs typeface="Arial" panose="020B0604020202020204" pitchFamily="34" charset="0"/>
              </a:rPr>
              <a:t>Tekstgroottes</a:t>
            </a:r>
            <a:endParaRPr lang="en-US" sz="667" b="1">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p:nvSpPr>
        <p:spPr>
          <a:xfrm>
            <a:off x="4579340" y="2501377"/>
            <a:ext cx="1236137" cy="194990"/>
          </a:xfrm>
          <a:prstGeom prst="rect">
            <a:avLst/>
          </a:prstGeom>
          <a:noFill/>
        </p:spPr>
        <p:txBody>
          <a:bodyPr wrap="square" rtlCol="0">
            <a:spAutoFit/>
          </a:bodyPr>
          <a:lstStyle/>
          <a:p>
            <a:r>
              <a:rPr lang="nl-NL" sz="667">
                <a:latin typeface="+mj-lt"/>
                <a:cs typeface="Arial" panose="020B0604020202020204" pitchFamily="34" charset="0"/>
              </a:rPr>
              <a:t>Platte tekst (36 </a:t>
            </a:r>
            <a:r>
              <a:rPr lang="nl-NL" sz="667" err="1">
                <a:latin typeface="+mj-lt"/>
                <a:cs typeface="Arial" panose="020B0604020202020204" pitchFamily="34" charset="0"/>
              </a:rPr>
              <a:t>pt</a:t>
            </a:r>
            <a:r>
              <a:rPr lang="nl-NL" sz="667">
                <a:latin typeface="+mj-lt"/>
                <a:cs typeface="Arial" panose="020B0604020202020204" pitchFamily="34" charset="0"/>
              </a:rPr>
              <a:t>.)</a:t>
            </a:r>
            <a:endParaRPr lang="en-US" sz="667">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p:nvSpPr>
        <p:spPr>
          <a:xfrm>
            <a:off x="4577558" y="2681270"/>
            <a:ext cx="1236137" cy="194990"/>
          </a:xfrm>
          <a:prstGeom prst="rect">
            <a:avLst/>
          </a:prstGeom>
          <a:noFill/>
        </p:spPr>
        <p:txBody>
          <a:bodyPr wrap="square" rtlCol="0">
            <a:spAutoFit/>
          </a:bodyPr>
          <a:lstStyle/>
          <a:p>
            <a:pPr marL="114306" indent="-114306">
              <a:buFont typeface="Arial" panose="020B0604020202020204" pitchFamily="34" charset="0"/>
              <a:buChar char="•"/>
            </a:pPr>
            <a:r>
              <a:rPr lang="nl-NL" sz="667" err="1">
                <a:latin typeface="+mj-lt"/>
                <a:cs typeface="Arial" panose="020B0604020202020204" pitchFamily="34" charset="0"/>
              </a:rPr>
              <a:t>Bullet</a:t>
            </a:r>
            <a:r>
              <a:rPr lang="nl-NL" sz="667">
                <a:latin typeface="+mj-lt"/>
                <a:cs typeface="Arial" panose="020B0604020202020204" pitchFamily="34" charset="0"/>
              </a:rPr>
              <a:t> (36 </a:t>
            </a:r>
            <a:r>
              <a:rPr lang="nl-NL" sz="667" err="1">
                <a:latin typeface="+mj-lt"/>
                <a:cs typeface="Arial" panose="020B0604020202020204" pitchFamily="34" charset="0"/>
              </a:rPr>
              <a:t>pt</a:t>
            </a:r>
            <a:r>
              <a:rPr lang="nl-NL" sz="667">
                <a:latin typeface="+mj-lt"/>
                <a:cs typeface="Arial" panose="020B0604020202020204" pitchFamily="34" charset="0"/>
              </a:rPr>
              <a:t>.)</a:t>
            </a:r>
            <a:endParaRPr lang="en-US" sz="667">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p:nvSpPr>
        <p:spPr>
          <a:xfrm>
            <a:off x="4635006" y="2881166"/>
            <a:ext cx="1129079" cy="194990"/>
          </a:xfrm>
          <a:prstGeom prst="rect">
            <a:avLst/>
          </a:prstGeom>
          <a:noFill/>
        </p:spPr>
        <p:txBody>
          <a:bodyPr wrap="square" rtlCol="0">
            <a:spAutoFit/>
          </a:bodyPr>
          <a:lstStyle/>
          <a:p>
            <a:pPr marL="240254" lvl="1" indent="-120656">
              <a:buFont typeface="Arial" panose="020B0604020202020204" pitchFamily="34" charset="0"/>
              <a:buChar char="•"/>
            </a:pPr>
            <a:r>
              <a:rPr lang="nl-NL" sz="667">
                <a:latin typeface="+mj-lt"/>
                <a:cs typeface="Arial" panose="020B0604020202020204" pitchFamily="34" charset="0"/>
              </a:rPr>
              <a:t>Sub </a:t>
            </a:r>
            <a:r>
              <a:rPr lang="nl-NL" sz="667" err="1">
                <a:latin typeface="+mj-lt"/>
                <a:cs typeface="Arial" panose="020B0604020202020204" pitchFamily="34" charset="0"/>
              </a:rPr>
              <a:t>Bullet</a:t>
            </a:r>
            <a:r>
              <a:rPr lang="nl-NL" sz="667">
                <a:latin typeface="+mj-lt"/>
                <a:cs typeface="Arial" panose="020B0604020202020204" pitchFamily="34" charset="0"/>
              </a:rPr>
              <a:t> (30 </a:t>
            </a:r>
            <a:r>
              <a:rPr lang="nl-NL" sz="667" err="1">
                <a:latin typeface="+mj-lt"/>
                <a:cs typeface="Arial" panose="020B0604020202020204" pitchFamily="34" charset="0"/>
              </a:rPr>
              <a:t>pt</a:t>
            </a:r>
            <a:r>
              <a:rPr lang="nl-NL" sz="667">
                <a:latin typeface="+mj-lt"/>
                <a:cs typeface="Arial" panose="020B0604020202020204" pitchFamily="34" charset="0"/>
              </a:rPr>
              <a:t>.)</a:t>
            </a:r>
            <a:endParaRPr lang="en-US" sz="667">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p:nvSpPr>
        <p:spPr>
          <a:xfrm>
            <a:off x="4635006" y="3085450"/>
            <a:ext cx="1129079" cy="194990"/>
          </a:xfrm>
          <a:prstGeom prst="rect">
            <a:avLst/>
          </a:prstGeom>
          <a:noFill/>
        </p:spPr>
        <p:txBody>
          <a:bodyPr wrap="square" rtlCol="0">
            <a:spAutoFit/>
          </a:bodyPr>
          <a:lstStyle/>
          <a:p>
            <a:r>
              <a:rPr lang="nl-NL" sz="667" b="1">
                <a:solidFill>
                  <a:schemeClr val="tx2"/>
                </a:solidFill>
                <a:latin typeface="+mj-lt"/>
                <a:cs typeface="Arial" panose="020B0604020202020204" pitchFamily="34" charset="0"/>
              </a:rPr>
              <a:t>Kopje (24 </a:t>
            </a:r>
            <a:r>
              <a:rPr lang="nl-NL" sz="667" b="1" err="1">
                <a:solidFill>
                  <a:schemeClr val="tx2"/>
                </a:solidFill>
                <a:latin typeface="+mj-lt"/>
                <a:cs typeface="Arial" panose="020B0604020202020204" pitchFamily="34" charset="0"/>
              </a:rPr>
              <a:t>pt</a:t>
            </a:r>
            <a:r>
              <a:rPr lang="nl-NL" sz="667" b="1">
                <a:solidFill>
                  <a:schemeClr val="tx2"/>
                </a:solidFill>
                <a:latin typeface="+mj-lt"/>
                <a:cs typeface="Arial" panose="020B0604020202020204" pitchFamily="34" charset="0"/>
              </a:rPr>
              <a:t>)</a:t>
            </a:r>
            <a:endParaRPr lang="en-US" sz="667" b="1">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p:nvSpPr>
        <p:spPr>
          <a:xfrm>
            <a:off x="4628179" y="3289980"/>
            <a:ext cx="1129079" cy="194990"/>
          </a:xfrm>
          <a:prstGeom prst="rect">
            <a:avLst/>
          </a:prstGeom>
          <a:noFill/>
        </p:spPr>
        <p:txBody>
          <a:bodyPr wrap="square" rtlCol="0">
            <a:spAutoFit/>
          </a:bodyPr>
          <a:lstStyle/>
          <a:p>
            <a:r>
              <a:rPr lang="nl-NL" sz="667" i="1">
                <a:solidFill>
                  <a:schemeClr val="tx2"/>
                </a:solidFill>
                <a:latin typeface="+mj-lt"/>
                <a:cs typeface="Arial" panose="020B0604020202020204" pitchFamily="34" charset="0"/>
              </a:rPr>
              <a:t>Kopje (16 </a:t>
            </a:r>
            <a:r>
              <a:rPr lang="nl-NL" sz="667" i="1" err="1">
                <a:solidFill>
                  <a:schemeClr val="tx2"/>
                </a:solidFill>
                <a:latin typeface="+mj-lt"/>
                <a:cs typeface="Arial" panose="020B0604020202020204" pitchFamily="34" charset="0"/>
              </a:rPr>
              <a:t>pt</a:t>
            </a:r>
            <a:r>
              <a:rPr lang="nl-NL" sz="667" i="1">
                <a:solidFill>
                  <a:schemeClr val="tx2"/>
                </a:solidFill>
                <a:latin typeface="+mj-lt"/>
                <a:cs typeface="Arial" panose="020B0604020202020204" pitchFamily="34" charset="0"/>
              </a:rPr>
              <a:t>)</a:t>
            </a:r>
            <a:endParaRPr lang="en-US" sz="667" i="1">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p:nvGrpSpPr>
        <p:grpSpPr>
          <a:xfrm>
            <a:off x="4406980" y="2487045"/>
            <a:ext cx="192021" cy="215444"/>
            <a:chOff x="12492689" y="2721406"/>
            <a:chExt cx="288032" cy="323165"/>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1</a:t>
              </a:r>
              <a:endParaRPr lang="en-US" sz="800" b="1">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p:nvGrpSpPr>
        <p:grpSpPr>
          <a:xfrm>
            <a:off x="4406589" y="2682942"/>
            <a:ext cx="192021" cy="215444"/>
            <a:chOff x="12492689" y="2721406"/>
            <a:chExt cx="288032" cy="323165"/>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2</a:t>
              </a:r>
              <a:endParaRPr lang="en-US" sz="800" b="1">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p:nvGrpSpPr>
        <p:grpSpPr>
          <a:xfrm>
            <a:off x="4406980" y="2881167"/>
            <a:ext cx="192021" cy="215444"/>
            <a:chOff x="12492689" y="2721406"/>
            <a:chExt cx="288032" cy="323165"/>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3</a:t>
              </a:r>
              <a:endParaRPr lang="en-US" sz="800" b="1">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p:nvGrpSpPr>
        <p:grpSpPr>
          <a:xfrm>
            <a:off x="4406980" y="3085451"/>
            <a:ext cx="192021" cy="215444"/>
            <a:chOff x="12492689" y="2721406"/>
            <a:chExt cx="288032" cy="323165"/>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4</a:t>
              </a:r>
              <a:endParaRPr lang="en-US" sz="800" b="1">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p:nvGrpSpPr>
        <p:grpSpPr>
          <a:xfrm>
            <a:off x="4405440" y="3286110"/>
            <a:ext cx="192021" cy="215444"/>
            <a:chOff x="12492689" y="2721406"/>
            <a:chExt cx="288032" cy="323165"/>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5</a:t>
              </a:r>
              <a:endParaRPr lang="en-US" sz="800" b="1">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p:nvSpPr>
        <p:spPr>
          <a:xfrm>
            <a:off x="6200269" y="2406128"/>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Kaart aanpassen</a:t>
            </a:r>
            <a:endParaRPr lang="en-US" sz="933" b="1">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p:nvSpPr>
        <p:spPr>
          <a:xfrm>
            <a:off x="6206840" y="2899843"/>
            <a:ext cx="1847115" cy="605615"/>
          </a:xfrm>
          <a:prstGeom prst="rect">
            <a:avLst/>
          </a:prstGeom>
          <a:noFill/>
        </p:spPr>
        <p:txBody>
          <a:bodyPr wrap="square" rtlCol="0">
            <a:spAutoFit/>
          </a:bodyPr>
          <a:lstStyle/>
          <a:p>
            <a:r>
              <a:rPr lang="nl-NL" sz="667">
                <a:latin typeface="+mn-lt"/>
                <a:cs typeface="Arial" panose="020B0604020202020204" pitchFamily="34" charset="0"/>
              </a:rPr>
              <a:t>Selecteer eerst de kaart en vervolgens het deel dat je wenst te kleuren. Klik naast de kaart om deze weer te verlaten.</a:t>
            </a:r>
          </a:p>
          <a:p>
            <a:endParaRPr lang="nl-NL" sz="667">
              <a:latin typeface="+mn-lt"/>
              <a:cs typeface="Arial" panose="020B0604020202020204" pitchFamily="34" charset="0"/>
            </a:endParaRPr>
          </a:p>
          <a:p>
            <a:r>
              <a:rPr lang="nl-NL" sz="667">
                <a:latin typeface="+mn-lt"/>
                <a:cs typeface="Arial" panose="020B0604020202020204" pitchFamily="34" charset="0"/>
              </a:rPr>
              <a:t>Copier de </a:t>
            </a:r>
            <a:r>
              <a:rPr lang="nl-NL" sz="667" err="1">
                <a:latin typeface="+mn-lt"/>
                <a:cs typeface="Arial" panose="020B0604020202020204" pitchFamily="34" charset="0"/>
              </a:rPr>
              <a:t>pushpin</a:t>
            </a:r>
            <a:r>
              <a:rPr lang="nl-NL" sz="667">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p:nvSpPr>
        <p:spPr>
          <a:xfrm>
            <a:off x="8057476" y="4260374"/>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Grafieken aanpassen</a:t>
            </a:r>
            <a:endParaRPr lang="en-US" sz="933" b="1">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p:nvSpPr>
        <p:spPr>
          <a:xfrm>
            <a:off x="8054023" y="4760657"/>
            <a:ext cx="1847114" cy="1016240"/>
          </a:xfrm>
          <a:prstGeom prst="rect">
            <a:avLst/>
          </a:prstGeom>
          <a:noFill/>
        </p:spPr>
        <p:txBody>
          <a:bodyPr wrap="square" rtlCol="0">
            <a:spAutoFit/>
          </a:bodyPr>
          <a:lstStyle/>
          <a:p>
            <a:r>
              <a:rPr lang="nl-NL" sz="667">
                <a:latin typeface="+mn-lt"/>
                <a:cs typeface="Arial" panose="020B0604020202020204" pitchFamily="34" charset="0"/>
              </a:rPr>
              <a:t>Klik rechts op de grafiek en kies voor:</a:t>
            </a:r>
          </a:p>
          <a:p>
            <a:endParaRPr lang="nl-NL" sz="667">
              <a:latin typeface="+mn-lt"/>
              <a:cs typeface="Arial" panose="020B0604020202020204" pitchFamily="34" charset="0"/>
            </a:endParaRPr>
          </a:p>
          <a:p>
            <a:endParaRPr lang="nl-NL" sz="667">
              <a:latin typeface="+mn-lt"/>
              <a:cs typeface="Arial" panose="020B0604020202020204" pitchFamily="34" charset="0"/>
            </a:endParaRPr>
          </a:p>
          <a:p>
            <a:endParaRPr lang="nl-NL" sz="667">
              <a:latin typeface="+mn-lt"/>
              <a:cs typeface="Arial" panose="020B0604020202020204" pitchFamily="34" charset="0"/>
            </a:endParaRPr>
          </a:p>
          <a:p>
            <a:endParaRPr lang="nl-NL" sz="667">
              <a:latin typeface="+mn-lt"/>
              <a:cs typeface="Arial" panose="020B0604020202020204" pitchFamily="34" charset="0"/>
            </a:endParaRPr>
          </a:p>
          <a:p>
            <a:r>
              <a:rPr lang="nl-NL" sz="667">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a:stretch/>
        </p:blipFill>
        <p:spPr>
          <a:xfrm>
            <a:off x="8547627" y="4971614"/>
            <a:ext cx="896747" cy="164873"/>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p:nvSpPr>
        <p:spPr>
          <a:xfrm>
            <a:off x="9904525" y="3358883"/>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Vragen of hulp</a:t>
            </a:r>
            <a:endParaRPr lang="en-US" sz="933" b="1">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p:nvSpPr>
        <p:spPr>
          <a:xfrm>
            <a:off x="9910874" y="3838076"/>
            <a:ext cx="1833450" cy="297646"/>
          </a:xfrm>
          <a:prstGeom prst="rect">
            <a:avLst/>
          </a:prstGeom>
          <a:noFill/>
        </p:spPr>
        <p:txBody>
          <a:bodyPr wrap="square" rtlCol="0">
            <a:spAutoFit/>
          </a:bodyPr>
          <a:lstStyle/>
          <a:p>
            <a:r>
              <a:rPr lang="nl-NL" sz="667">
                <a:latin typeface="+mn-lt"/>
                <a:cs typeface="Arial" panose="020B0604020202020204" pitchFamily="34" charset="0"/>
              </a:rPr>
              <a:t>Contacteer de dienst communicatie of </a:t>
            </a:r>
            <a:r>
              <a:rPr lang="nl-NL" sz="667">
                <a:latin typeface="+mn-lt"/>
                <a:cs typeface="Arial" panose="020B0604020202020204" pitchFamily="34" charset="0"/>
                <a:hlinkClick r:id="rId8"/>
              </a:rPr>
              <a:t>regis.le.roy@howest.be</a:t>
            </a:r>
            <a:r>
              <a:rPr lang="nl-NL" sz="667">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p:nvSpPr>
        <p:spPr>
          <a:xfrm>
            <a:off x="8062705" y="1020220"/>
            <a:ext cx="1584176" cy="235898"/>
          </a:xfrm>
          <a:prstGeom prst="rect">
            <a:avLst/>
          </a:prstGeom>
          <a:noFill/>
        </p:spPr>
        <p:txBody>
          <a:bodyPr wrap="square" rtlCol="0">
            <a:spAutoFit/>
          </a:bodyPr>
          <a:lstStyle/>
          <a:p>
            <a:r>
              <a:rPr lang="nl-NL" sz="933" b="1" err="1">
                <a:solidFill>
                  <a:schemeClr val="tx2"/>
                </a:solidFill>
                <a:latin typeface="+mn-lt"/>
                <a:cs typeface="Arial" panose="020B0604020202020204" pitchFamily="34" charset="0"/>
              </a:rPr>
              <a:t>SmartArt</a:t>
            </a:r>
            <a:r>
              <a:rPr lang="nl-NL" sz="933" b="1">
                <a:solidFill>
                  <a:schemeClr val="tx2"/>
                </a:solidFill>
                <a:latin typeface="+mn-lt"/>
                <a:cs typeface="Arial" panose="020B0604020202020204" pitchFamily="34" charset="0"/>
              </a:rPr>
              <a:t> aanpassen</a:t>
            </a:r>
            <a:endParaRPr lang="en-US" sz="933" b="1">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p:nvSpPr>
        <p:spPr>
          <a:xfrm>
            <a:off x="8056069" y="1500551"/>
            <a:ext cx="1847115" cy="810928"/>
          </a:xfrm>
          <a:prstGeom prst="rect">
            <a:avLst/>
          </a:prstGeom>
          <a:noFill/>
        </p:spPr>
        <p:txBody>
          <a:bodyPr wrap="square" rtlCol="0">
            <a:spAutoFit/>
          </a:bodyPr>
          <a:lstStyle/>
          <a:p>
            <a:r>
              <a:rPr lang="nl-NL" sz="667">
                <a:latin typeface="+mn-lt"/>
                <a:cs typeface="Arial" panose="020B0604020202020204" pitchFamily="34" charset="0"/>
              </a:rPr>
              <a:t>Copier de </a:t>
            </a:r>
            <a:r>
              <a:rPr lang="nl-NL" sz="667" err="1">
                <a:latin typeface="+mn-lt"/>
                <a:cs typeface="Arial" panose="020B0604020202020204" pitchFamily="34" charset="0"/>
              </a:rPr>
              <a:t>smartart</a:t>
            </a:r>
            <a:r>
              <a:rPr lang="nl-NL" sz="667">
                <a:latin typeface="+mn-lt"/>
                <a:cs typeface="Arial" panose="020B0604020202020204" pitchFamily="34" charset="0"/>
              </a:rPr>
              <a:t> naar de template je slide.</a:t>
            </a:r>
          </a:p>
          <a:p>
            <a:endParaRPr lang="nl-NL" sz="667">
              <a:latin typeface="+mn-lt"/>
              <a:cs typeface="Arial" panose="020B0604020202020204" pitchFamily="34" charset="0"/>
            </a:endParaRPr>
          </a:p>
          <a:p>
            <a:r>
              <a:rPr lang="nl-NL" sz="667">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p:nvSpPr>
        <p:spPr>
          <a:xfrm>
            <a:off x="9904525" y="2439772"/>
            <a:ext cx="1839800" cy="502958"/>
          </a:xfrm>
          <a:prstGeom prst="rect">
            <a:avLst/>
          </a:prstGeom>
          <a:noFill/>
        </p:spPr>
        <p:txBody>
          <a:bodyPr wrap="square" rtlCol="0">
            <a:spAutoFit/>
          </a:bodyPr>
          <a:lstStyle/>
          <a:p>
            <a:r>
              <a:rPr lang="nl-BE" sz="667">
                <a:latin typeface="+mn-lt"/>
                <a:cs typeface="Arial" panose="020B0604020202020204" pitchFamily="34" charset="0"/>
              </a:rPr>
              <a:t>Gelieve steeds de laatste versie af te halen van dit bestand! Via het intranet op </a:t>
            </a:r>
          </a:p>
          <a:p>
            <a:r>
              <a:rPr lang="nl-BE" sz="667">
                <a:hlinkClick r:id="rId9"/>
              </a:rPr>
              <a:t>https://studenthowest.sharepoint.com/sites/staff/COMM/SitePages/Huisstijl.aspx</a:t>
            </a:r>
            <a:endParaRPr lang="nl-BE" sz="667">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p:nvSpPr>
        <p:spPr>
          <a:xfrm>
            <a:off x="9904525" y="1967998"/>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Over deze template</a:t>
            </a:r>
            <a:endParaRPr lang="en-US" sz="933" b="1">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p:nvSpPr>
        <p:spPr>
          <a:xfrm>
            <a:off x="6194815" y="3800271"/>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Kleuren</a:t>
            </a:r>
            <a:endParaRPr lang="en-US" sz="933" b="1">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p:nvCxnSpPr>
        <p:spPr>
          <a:xfrm>
            <a:off x="6263344" y="4248921"/>
            <a:ext cx="1775563"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p:nvGrpSpPr>
        <p:grpSpPr>
          <a:xfrm>
            <a:off x="6268338" y="4284273"/>
            <a:ext cx="1247378" cy="1221553"/>
            <a:chOff x="15665503" y="2139926"/>
            <a:chExt cx="1871067" cy="1832330"/>
          </a:xfrm>
        </p:grpSpPr>
        <p:sp>
          <p:nvSpPr>
            <p:cNvPr id="103" name="Rechthoek 102">
              <a:extLst>
                <a:ext uri="{FF2B5EF4-FFF2-40B4-BE49-F238E27FC236}">
                  <a16:creationId xmlns:a16="http://schemas.microsoft.com/office/drawing/2014/main" id="{04E0274B-4A23-4599-8B39-A2CDABB5ECA3}"/>
                </a:ext>
              </a:extLst>
            </p:cNvPr>
            <p:cNvSpPr/>
            <p:nvPr/>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p:nvSpPr>
          <p:spPr>
            <a:xfrm>
              <a:off x="15808378" y="2139926"/>
              <a:ext cx="1728192" cy="1832330"/>
            </a:xfrm>
            <a:prstGeom prst="rect">
              <a:avLst/>
            </a:prstGeom>
            <a:noFill/>
          </p:spPr>
          <p:txBody>
            <a:bodyPr wrap="square" rtlCol="0">
              <a:spAutoFit/>
            </a:bodyPr>
            <a:lstStyle/>
            <a:p>
              <a:pPr marL="0" indent="0" algn="l">
                <a:buFontTx/>
                <a:buNone/>
              </a:pPr>
              <a:r>
                <a:rPr lang="en-US" sz="667"/>
                <a:t>H</a:t>
              </a:r>
              <a:r>
                <a:rPr lang="nl-BE" sz="667" err="1"/>
                <a:t>oofdkleur</a:t>
              </a:r>
              <a:endParaRPr lang="nl-BE" sz="667"/>
            </a:p>
            <a:p>
              <a:pPr marL="0" indent="0" algn="l">
                <a:buFontTx/>
                <a:buNone/>
              </a:pPr>
              <a:r>
                <a:rPr lang="nl-BE" sz="667"/>
                <a:t>Blauw (RGB: 68,200,245)</a:t>
              </a:r>
            </a:p>
            <a:p>
              <a:pPr marL="0" indent="0">
                <a:buFontTx/>
                <a:buNone/>
              </a:pPr>
              <a:r>
                <a:rPr lang="en-US" sz="667"/>
                <a:t>1</a:t>
              </a:r>
              <a:r>
                <a:rPr lang="en-US" sz="667" baseline="30000"/>
                <a:t>ste </a:t>
              </a:r>
              <a:r>
                <a:rPr lang="nl-BE" sz="667"/>
                <a:t> Tekstkleur </a:t>
              </a:r>
            </a:p>
            <a:p>
              <a:pPr marL="0" indent="0">
                <a:buFontTx/>
                <a:buNone/>
              </a:pPr>
              <a:r>
                <a:rPr lang="nl-BE" sz="667"/>
                <a:t>Wit (RGB:255,255,255)</a:t>
              </a:r>
            </a:p>
            <a:p>
              <a:pPr marL="0" indent="0">
                <a:buFontTx/>
                <a:buNone/>
              </a:pPr>
              <a:r>
                <a:rPr lang="en-US" sz="667"/>
                <a:t>2</a:t>
              </a:r>
              <a:r>
                <a:rPr lang="en-US" sz="667" baseline="30000"/>
                <a:t>de</a:t>
              </a:r>
              <a:r>
                <a:rPr lang="en-US" sz="667"/>
                <a:t>   </a:t>
              </a:r>
              <a:r>
                <a:rPr lang="en-US" sz="667" err="1"/>
                <a:t>Tekstkleur</a:t>
              </a:r>
              <a:endParaRPr lang="en-US" sz="667"/>
            </a:p>
            <a:p>
              <a:pPr marL="0" indent="0">
                <a:buFontTx/>
                <a:buNone/>
              </a:pPr>
              <a:r>
                <a:rPr lang="en-US" sz="667"/>
                <a:t>Z</a:t>
              </a:r>
              <a:r>
                <a:rPr lang="nl-BE" sz="667"/>
                <a:t>wart (RGB:0,0,0)</a:t>
              </a:r>
            </a:p>
            <a:p>
              <a:pPr marL="0" indent="0">
                <a:buFontTx/>
                <a:buNone/>
              </a:pPr>
              <a:r>
                <a:rPr lang="en-US" sz="667"/>
                <a:t>Extra: </a:t>
              </a:r>
            </a:p>
            <a:p>
              <a:pPr marL="0" indent="0">
                <a:buFontTx/>
                <a:buNone/>
              </a:pPr>
              <a:r>
                <a:rPr lang="en-US" sz="667"/>
                <a:t>Magenta</a:t>
              </a:r>
              <a:r>
                <a:rPr lang="nl-BE" sz="667"/>
                <a:t> (RGB: 236,0,140)</a:t>
              </a:r>
            </a:p>
            <a:p>
              <a:pPr marL="0" indent="0">
                <a:buFontTx/>
                <a:buNone/>
              </a:pPr>
              <a:r>
                <a:rPr lang="nl-BE" sz="667"/>
                <a:t>Extra:</a:t>
              </a:r>
            </a:p>
            <a:p>
              <a:pPr marL="0" indent="0">
                <a:buFontTx/>
                <a:buNone/>
              </a:pPr>
              <a:r>
                <a:rPr lang="nl-BE" sz="667"/>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p:nvSpPr>
        <p:spPr>
          <a:xfrm>
            <a:off x="9895398"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Hulplijnen tonen aanpassen</a:t>
            </a:r>
            <a:endParaRPr lang="en-US" sz="933" b="1">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p:nvCxnSpPr>
        <p:spPr>
          <a:xfrm>
            <a:off x="9967407" y="146138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p:nvSpPr>
        <p:spPr>
          <a:xfrm>
            <a:off x="9897210" y="1505951"/>
            <a:ext cx="1847115" cy="400302"/>
          </a:xfrm>
          <a:prstGeom prst="rect">
            <a:avLst/>
          </a:prstGeom>
          <a:noFill/>
        </p:spPr>
        <p:txBody>
          <a:bodyPr wrap="square" rtlCol="0">
            <a:spAutoFit/>
          </a:bodyPr>
          <a:lstStyle/>
          <a:p>
            <a:r>
              <a:rPr lang="nl-NL" sz="667">
                <a:latin typeface="+mn-lt"/>
                <a:cs typeface="Arial" panose="020B0604020202020204" pitchFamily="34" charset="0"/>
              </a:rPr>
              <a:t>In elke slide </a:t>
            </a:r>
            <a:r>
              <a:rPr lang="nl-NL" sz="667" err="1">
                <a:latin typeface="+mn-lt"/>
                <a:cs typeface="Arial" panose="020B0604020202020204" pitchFamily="34" charset="0"/>
              </a:rPr>
              <a:t>layout</a:t>
            </a:r>
            <a:r>
              <a:rPr lang="nl-NL" sz="667">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p:nvCxnSpPr>
        <p:spPr>
          <a:xfrm>
            <a:off x="9960359" y="2392973"/>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p:nvCxnSpPr>
        <p:spPr>
          <a:xfrm>
            <a:off x="9967406" y="378412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p:nvCxnSpPr>
        <p:spPr>
          <a:xfrm>
            <a:off x="8115304" y="146138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p:nvCxnSpPr>
        <p:spPr>
          <a:xfrm>
            <a:off x="6272799" y="146773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p:nvCxnSpPr>
        <p:spPr>
          <a:xfrm>
            <a:off x="4405440" y="146773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p:nvCxnSpPr>
        <p:spPr>
          <a:xfrm>
            <a:off x="4397359" y="4246581"/>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p:nvCxnSpPr>
        <p:spPr>
          <a:xfrm>
            <a:off x="6264335" y="2858911"/>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p:nvCxnSpPr>
        <p:spPr>
          <a:xfrm>
            <a:off x="8129940" y="4722856"/>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p:nvCxnSpPr>
        <p:spPr>
          <a:xfrm>
            <a:off x="4403621" y="2400233"/>
            <a:ext cx="1775563"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p:nvSpPr>
        <p:spPr>
          <a:xfrm>
            <a:off x="8054239" y="2400298"/>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Tabellen aanpassen</a:t>
            </a:r>
            <a:endParaRPr lang="en-US" sz="933" b="1">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p:nvSpPr>
        <p:spPr>
          <a:xfrm>
            <a:off x="8056069" y="2894355"/>
            <a:ext cx="1847115" cy="1118896"/>
          </a:xfrm>
          <a:prstGeom prst="rect">
            <a:avLst/>
          </a:prstGeom>
          <a:noFill/>
        </p:spPr>
        <p:txBody>
          <a:bodyPr wrap="square" rtlCol="0">
            <a:spAutoFit/>
          </a:bodyPr>
          <a:lstStyle/>
          <a:p>
            <a:r>
              <a:rPr lang="nl-NL" sz="667">
                <a:latin typeface="+mn-lt"/>
                <a:cs typeface="Arial" panose="020B0604020202020204" pitchFamily="34" charset="0"/>
              </a:rPr>
              <a:t>Tabellen werkt niet altijd even vlot in PowerPoint. </a:t>
            </a:r>
          </a:p>
          <a:p>
            <a:endParaRPr lang="nl-NL" sz="667">
              <a:latin typeface="+mn-lt"/>
              <a:cs typeface="Arial" panose="020B0604020202020204" pitchFamily="34" charset="0"/>
            </a:endParaRPr>
          </a:p>
          <a:p>
            <a:r>
              <a:rPr lang="nl-NL" sz="667">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667">
              <a:latin typeface="+mn-lt"/>
              <a:cs typeface="Arial" panose="020B0604020202020204" pitchFamily="34" charset="0"/>
            </a:endParaRPr>
          </a:p>
          <a:p>
            <a:r>
              <a:rPr lang="nl-NL" sz="667">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p:nvCxnSpPr>
        <p:spPr>
          <a:xfrm>
            <a:off x="8115304" y="2855192"/>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17738" y="3884725"/>
            <a:ext cx="1723775" cy="241133"/>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p:nvPicPr>
        <p:blipFill rotWithShape="1">
          <a:blip r:embed="rId11">
            <a:extLst>
              <a:ext uri="{28A0092B-C50C-407E-A947-70E740481C1C}">
                <a14:useLocalDpi xmlns:a14="http://schemas.microsoft.com/office/drawing/2010/main" val="0"/>
              </a:ext>
            </a:extLst>
          </a:blip>
          <a:srcRect t="4581"/>
          <a:stretch/>
        </p:blipFill>
        <p:spPr>
          <a:xfrm>
            <a:off x="712045" y="3021013"/>
            <a:ext cx="3511859" cy="3082197"/>
          </a:xfrm>
          <a:prstGeom prst="rect">
            <a:avLst/>
          </a:prstGeom>
        </p:spPr>
      </p:pic>
    </p:spTree>
    <p:extLst>
      <p:ext uri="{BB962C8B-B14F-4D97-AF65-F5344CB8AC3E}">
        <p14:creationId xmlns:p14="http://schemas.microsoft.com/office/powerpoint/2010/main" val="177985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12" name="TextBox 4">
            <a:extLst>
              <a:ext uri="{FF2B5EF4-FFF2-40B4-BE49-F238E27FC236}">
                <a16:creationId xmlns:a16="http://schemas.microsoft.com/office/drawing/2014/main" id="{892813D1-327F-45DC-8DDF-53948CE8C5F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Lege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492425308"/>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9" name="TextBox 4">
            <a:extLst>
              <a:ext uri="{FF2B5EF4-FFF2-40B4-BE49-F238E27FC236}">
                <a16:creationId xmlns:a16="http://schemas.microsoft.com/office/drawing/2014/main" id="{C531524C-A1A5-4485-B21D-E97B5DC3BE3F}"/>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Leeg zonder titel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434871159"/>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262794" y="1099200"/>
            <a:ext cx="5478357"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1"/>
            <a:ext cx="5478357" cy="4074337"/>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5484706"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13" name="TextBox 4">
            <a:extLst>
              <a:ext uri="{FF2B5EF4-FFF2-40B4-BE49-F238E27FC236}">
                <a16:creationId xmlns:a16="http://schemas.microsoft.com/office/drawing/2014/main" id="{6CBDB841-5208-4BD2-9409-EA7134D69442}"/>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1/2 Tekst en 1/2 afbeelding</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9351855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5326" y="1099200"/>
            <a:ext cx="734121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680663" y="1569600"/>
            <a:ext cx="7339632"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8120222"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0" name="TextBox 4">
            <a:extLst>
              <a:ext uri="{FF2B5EF4-FFF2-40B4-BE49-F238E27FC236}">
                <a16:creationId xmlns:a16="http://schemas.microsoft.com/office/drawing/2014/main" id="{D974BD34-E475-4E02-86F0-8932E1B41725}"/>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2/3 Tekst en 1/3 afbeelding</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70695682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p:nvSpPr>
        <p:spPr>
          <a:xfrm>
            <a:off x="-4763" y="6203950"/>
            <a:ext cx="10659259" cy="365653"/>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5478357"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0"/>
            <a:ext cx="5478357"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TextBox 4">
            <a:extLst>
              <a:ext uri="{FF2B5EF4-FFF2-40B4-BE49-F238E27FC236}">
                <a16:creationId xmlns:a16="http://schemas.microsoft.com/office/drawing/2014/main" id="{E2274F51-95F7-4E5E-815B-1F996E645FE7}"/>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Afbeelding en afbeelding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162651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p:nvSpPr>
        <p:spPr>
          <a:xfrm>
            <a:off x="-4763" y="6203950"/>
            <a:ext cx="10659259" cy="365653"/>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0"/>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xtBox 4">
            <a:extLst>
              <a:ext uri="{FF2B5EF4-FFF2-40B4-BE49-F238E27FC236}">
                <a16:creationId xmlns:a16="http://schemas.microsoft.com/office/drawing/2014/main" id="{92B1CA4A-0389-4751-BD3D-D8526698D99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2 x 2 afbeeldingen slide</a:t>
            </a:r>
            <a:endParaRPr lang="en-US" sz="1333" b="1">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693600" y="3648795"/>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6264000" y="3648795"/>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Tree>
    <p:extLst>
      <p:ext uri="{BB962C8B-B14F-4D97-AF65-F5344CB8AC3E}">
        <p14:creationId xmlns:p14="http://schemas.microsoft.com/office/powerpoint/2010/main" val="400703967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8120222"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4406900"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xtBox 4">
            <a:extLst>
              <a:ext uri="{FF2B5EF4-FFF2-40B4-BE49-F238E27FC236}">
                <a16:creationId xmlns:a16="http://schemas.microsoft.com/office/drawing/2014/main" id="{009A3169-8C0D-4A2D-9C66-BE525BCD338D}"/>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3 x Afbeelding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1191590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3478266"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9047322"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xtBox 4">
            <a:extLst>
              <a:ext uri="{FF2B5EF4-FFF2-40B4-BE49-F238E27FC236}">
                <a16:creationId xmlns:a16="http://schemas.microsoft.com/office/drawing/2014/main" id="{BB27EBDF-C895-4A3E-8D3F-1D5142CF7789}"/>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4 x Afbeelding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2155424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8120222" y="1099200"/>
            <a:ext cx="3625850" cy="1759200"/>
          </a:xfrm>
        </p:spPr>
        <p:txBody>
          <a:bodyPr tIns="1440000">
            <a:normAutofit/>
          </a:bodyPr>
          <a:lstStyle>
            <a:lvl1pPr marL="0" indent="0" algn="ctr">
              <a:buNone/>
              <a:defRPr sz="1067"/>
            </a:lvl1pPr>
          </a:lstStyle>
          <a:p>
            <a:r>
              <a:rPr lang="nl-NL"/>
              <a:t>Klik op het pictogram als u een afbeelding wilt toevoegen</a:t>
            </a:r>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3625850" cy="175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4406900" y="1099200"/>
            <a:ext cx="3625850" cy="175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700087" y="2842632"/>
            <a:ext cx="362640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4406399" y="2841600"/>
            <a:ext cx="362640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8119199" y="2841600"/>
            <a:ext cx="362640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3 x Afbeelding en tekst</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251794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3478266"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9047322"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700088" y="2842632"/>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3478265"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6262794"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9047322"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4 x Afbeelding en tekst</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98864718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p:nvSpPr>
        <p:spPr>
          <a:xfrm>
            <a:off x="679450" y="-1"/>
            <a:ext cx="11514137" cy="6858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ctrTitle" hasCustomPrompt="1"/>
          </p:nvPr>
        </p:nvSpPr>
        <p:spPr>
          <a:xfrm>
            <a:off x="3432810" y="2719009"/>
            <a:ext cx="8251191" cy="1309663"/>
          </a:xfrm>
        </p:spPr>
        <p:txBody>
          <a:bodyPr wrap="none" lIns="0" tIns="0" rIns="0" bIns="0" anchor="b">
            <a:noAutofit/>
          </a:bodyPr>
          <a:lstStyle>
            <a:lvl1pPr algn="l">
              <a:lnSpc>
                <a:spcPct val="100000"/>
              </a:lnSpc>
              <a:defRPr sz="36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3451860" y="4461443"/>
            <a:ext cx="8251191" cy="1655762"/>
          </a:xfrm>
        </p:spPr>
        <p:txBody>
          <a:bodyPr lIns="0" tIns="0" rIns="0" bIns="0"/>
          <a:lstStyle>
            <a:lvl1pPr marL="0" indent="0" algn="l">
              <a:lnSpc>
                <a:spcPct val="65000"/>
              </a:lnSpc>
              <a:buNone/>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1" y="243728"/>
            <a:ext cx="5045075" cy="2585601"/>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Titel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4241942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700088" y="2842632"/>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3478265"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6262794"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9047322"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9047321" y="1099201"/>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704851" y="1099200"/>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3485674" y="1099200"/>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6266498" y="1099200"/>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0" name="TextBox 4">
            <a:extLst>
              <a:ext uri="{FF2B5EF4-FFF2-40B4-BE49-F238E27FC236}">
                <a16:creationId xmlns:a16="http://schemas.microsoft.com/office/drawing/2014/main" id="{DB6ED84B-8E7F-4228-B427-1EDE681C5A63}"/>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4 x Grafiek en tekst</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06306875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0"/>
            <a:ext cx="3634019"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4402706" y="1099199"/>
            <a:ext cx="7338444" cy="4999200"/>
          </a:xfrm>
        </p:spPr>
        <p:txBody>
          <a:bodyPr>
            <a:normAutofit/>
          </a:bodyPr>
          <a:lstStyle>
            <a:lvl1pPr marL="0" indent="0" algn="ctr">
              <a:buNone/>
              <a:defRPr sz="1067"/>
            </a:lvl1pPr>
          </a:lstStyle>
          <a:p>
            <a:r>
              <a:rPr lang="nl-NL"/>
              <a:t>Klik op het pictogram als u een grafiek wilt toevoegen</a:t>
            </a:r>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13" name="TextBox 4">
            <a:extLst>
              <a:ext uri="{FF2B5EF4-FFF2-40B4-BE49-F238E27FC236}">
                <a16:creationId xmlns:a16="http://schemas.microsoft.com/office/drawing/2014/main" id="{A500405E-274E-4C95-9B93-F6B1F82EF01B}"/>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1/3 Tekst en 2/3 grafiek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344786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701675" y="1099200"/>
            <a:ext cx="11039475" cy="4983689"/>
          </a:xfrm>
        </p:spPr>
        <p:txBody>
          <a:bodyPr>
            <a:normAutofit/>
          </a:bodyPr>
          <a:lstStyle>
            <a:lvl1pPr marL="0" indent="0" algn="ctr">
              <a:buNone/>
              <a:defRPr sz="1067"/>
            </a:lvl1pPr>
          </a:lstStyle>
          <a:p>
            <a:r>
              <a:rPr lang="nl-NL"/>
              <a:t>Klik op het pictogram als u een grafiek wilt toevoegen</a:t>
            </a:r>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12" name="TextBox 4">
            <a:extLst>
              <a:ext uri="{FF2B5EF4-FFF2-40B4-BE49-F238E27FC236}">
                <a16:creationId xmlns:a16="http://schemas.microsoft.com/office/drawing/2014/main" id="{C2C04373-6D00-42D5-86E3-4AF79B52EF61}"/>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Grafiek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59736394"/>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1"/>
            <a:ext cx="5478357" cy="4071868"/>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6187200" y="1569601"/>
            <a:ext cx="5545263" cy="4071868"/>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21" name="TextBox 4">
            <a:extLst>
              <a:ext uri="{FF2B5EF4-FFF2-40B4-BE49-F238E27FC236}">
                <a16:creationId xmlns:a16="http://schemas.microsoft.com/office/drawing/2014/main" id="{B76F8740-BA9B-4238-9C9D-5EB368209556}"/>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1/2 Tekst en 1/2 tekst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06324285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73782"/>
            <a:ext cx="5478357"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6187950" y="1581714"/>
            <a:ext cx="5545263"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700800" y="1120800"/>
            <a:ext cx="5478357" cy="325011"/>
          </a:xfrm>
        </p:spPr>
        <p:txBody>
          <a:bodyPr>
            <a:noAutofit/>
          </a:bodyPr>
          <a:lstStyle>
            <a:lvl1pPr marL="0" indent="0">
              <a:buNone/>
              <a:defRPr>
                <a:latin typeface="Arial Rounded MT Bold" panose="020F0704030504030204" pitchFamily="34" charset="0"/>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6187200" y="1120800"/>
            <a:ext cx="5545263" cy="325011"/>
          </a:xfrm>
        </p:spPr>
        <p:txBody>
          <a:bodyPr>
            <a:noAutofit/>
          </a:bodyPr>
          <a:lstStyle>
            <a:lvl1pPr marL="0" indent="0">
              <a:buNone/>
              <a:defRPr>
                <a:latin typeface="Arial Rounded MT Bold" panose="020F0704030504030204" pitchFamily="34" charset="0"/>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23" name="TextBox 4">
            <a:extLst>
              <a:ext uri="{FF2B5EF4-FFF2-40B4-BE49-F238E27FC236}">
                <a16:creationId xmlns:a16="http://schemas.microsoft.com/office/drawing/2014/main" id="{B415E543-5122-4ED4-A8AA-647C117F182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Titel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571719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262794" y="1099200"/>
            <a:ext cx="5478357" cy="3130551"/>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6262793" y="4344459"/>
            <a:ext cx="2697162" cy="1752599"/>
          </a:xfrm>
        </p:spPr>
        <p:txBody>
          <a:bodyPr>
            <a:normAutofit/>
          </a:bodyPr>
          <a:lstStyle>
            <a:lvl1pPr marL="0" indent="0">
              <a:buNone/>
              <a:defRPr sz="1067"/>
            </a:lvl1pPr>
          </a:lstStyle>
          <a:p>
            <a:r>
              <a:rPr lang="nl-NL"/>
              <a:t>Klik op het pictogram als u een afbeelding wilt toevoegen</a:t>
            </a:r>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9043988" y="4344459"/>
            <a:ext cx="2697162" cy="1752599"/>
          </a:xfrm>
        </p:spPr>
        <p:txBody>
          <a:bodyPr>
            <a:normAutofit/>
          </a:bodyPr>
          <a:lstStyle>
            <a:lvl1pPr marL="0" indent="0">
              <a:buNone/>
              <a:defRPr sz="1067"/>
            </a:lvl1pPr>
          </a:lstStyle>
          <a:p>
            <a:r>
              <a:rPr lang="nl-NL"/>
              <a:t>Klik op het pictogram als u een afbeelding wilt toevoegen</a:t>
            </a:r>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800" y="1569601"/>
            <a:ext cx="5478357" cy="4081187"/>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5484706"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19" name="TextBox 4">
            <a:extLst>
              <a:ext uri="{FF2B5EF4-FFF2-40B4-BE49-F238E27FC236}">
                <a16:creationId xmlns:a16="http://schemas.microsoft.com/office/drawing/2014/main" id="{2CD7B7E4-430F-492F-AE79-EDAE65BABEA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Tekst en 3 afbeelding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74098976"/>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95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Info slide</a:t>
            </a:r>
            <a:endParaRPr lang="en-US" sz="1333" b="1">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p:nvSpPr>
        <p:spPr>
          <a:xfrm>
            <a:off x="646745"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Afbeelding invoegen</a:t>
            </a:r>
            <a:endParaRPr lang="en-US" sz="933" b="1">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p:nvCxnSpPr>
        <p:spPr>
          <a:xfrm>
            <a:off x="687624" y="1467737"/>
            <a:ext cx="17805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p:nvSpPr>
        <p:spPr>
          <a:xfrm>
            <a:off x="637557" y="1520303"/>
            <a:ext cx="1834868" cy="605615"/>
          </a:xfrm>
          <a:prstGeom prst="rect">
            <a:avLst/>
          </a:prstGeom>
          <a:noFill/>
        </p:spPr>
        <p:txBody>
          <a:bodyPr wrap="square" rtlCol="0">
            <a:spAutoFit/>
          </a:bodyPr>
          <a:lstStyle/>
          <a:p>
            <a:r>
              <a:rPr lang="nl-NL" sz="667">
                <a:latin typeface="+mn-lt"/>
                <a:cs typeface="Arial" panose="020B0604020202020204" pitchFamily="34" charset="0"/>
              </a:rPr>
              <a:t>Klik op het pictogram dat vervolgens verschijnt om een afbeelding in te voegen.</a:t>
            </a:r>
          </a:p>
          <a:p>
            <a:endParaRPr lang="nl-NL" sz="667">
              <a:latin typeface="+mn-lt"/>
              <a:cs typeface="Arial" panose="020B0604020202020204" pitchFamily="34" charset="0"/>
            </a:endParaRPr>
          </a:p>
          <a:p>
            <a:r>
              <a:rPr lang="nl-NL" sz="667">
                <a:latin typeface="+mn-lt"/>
                <a:cs typeface="Arial" panose="020B0604020202020204" pitchFamily="34" charset="0"/>
              </a:rPr>
              <a:t>Voor </a:t>
            </a:r>
            <a:r>
              <a:rPr lang="nl-NL" sz="667" err="1">
                <a:latin typeface="+mn-lt"/>
                <a:cs typeface="Arial" panose="020B0604020202020204" pitchFamily="34" charset="0"/>
              </a:rPr>
              <a:t>copy+paste</a:t>
            </a:r>
            <a:r>
              <a:rPr lang="nl-NL" sz="667">
                <a:latin typeface="+mn-lt"/>
                <a:cs typeface="Arial" panose="020B0604020202020204" pitchFamily="34" charset="0"/>
              </a:rPr>
              <a:t> commando:</a:t>
            </a:r>
          </a:p>
          <a:p>
            <a:r>
              <a:rPr lang="nl-NL" sz="667">
                <a:latin typeface="+mn-lt"/>
                <a:cs typeface="Arial" panose="020B0604020202020204" pitchFamily="34" charset="0"/>
              </a:rPr>
              <a:t>Selecteer de </a:t>
            </a:r>
            <a:r>
              <a:rPr lang="nl-NL" sz="667" err="1">
                <a:latin typeface="+mn-lt"/>
                <a:cs typeface="Arial" panose="020B0604020202020204" pitchFamily="34" charset="0"/>
              </a:rPr>
              <a:t>placeholder</a:t>
            </a:r>
            <a:r>
              <a:rPr lang="nl-NL" sz="667">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p:nvSpPr>
        <p:spPr>
          <a:xfrm>
            <a:off x="636566" y="2144266"/>
            <a:ext cx="1820913" cy="708271"/>
          </a:xfrm>
          <a:prstGeom prst="rect">
            <a:avLst/>
          </a:prstGeom>
          <a:noFill/>
        </p:spPr>
        <p:txBody>
          <a:bodyPr wrap="square" rtlCol="0">
            <a:spAutoFit/>
          </a:bodyPr>
          <a:lstStyle/>
          <a:p>
            <a:r>
              <a:rPr lang="nl-NL" sz="667">
                <a:latin typeface="+mn-lt"/>
                <a:cs typeface="Arial" panose="020B0604020202020204" pitchFamily="34" charset="0"/>
              </a:rPr>
              <a:t>Wanneer je de afbeelding wilt schalen of verslepen, ga dan naar </a:t>
            </a:r>
          </a:p>
          <a:p>
            <a:r>
              <a:rPr lang="nl-NL" sz="667" b="1">
                <a:latin typeface="+mn-lt"/>
                <a:cs typeface="Arial" panose="020B0604020202020204" pitchFamily="34" charset="0"/>
              </a:rPr>
              <a:t>‘Hulpmiddelen voor afbeeldingen’ </a:t>
            </a:r>
          </a:p>
          <a:p>
            <a:r>
              <a:rPr lang="nl-NL" sz="667">
                <a:latin typeface="+mn-lt"/>
                <a:cs typeface="Arial" panose="020B0604020202020204" pitchFamily="34" charset="0"/>
              </a:rPr>
              <a:t>en klik op </a:t>
            </a:r>
            <a:r>
              <a:rPr lang="nl-NL" sz="667" b="1">
                <a:latin typeface="+mn-lt"/>
                <a:cs typeface="Arial" panose="020B0604020202020204" pitchFamily="34" charset="0"/>
              </a:rPr>
              <a:t>‘Bijsnijden’. </a:t>
            </a:r>
            <a:r>
              <a:rPr lang="nl-NL" sz="667">
                <a:latin typeface="+mn-lt"/>
                <a:cs typeface="Arial" panose="020B0604020202020204" pitchFamily="34" charset="0"/>
              </a:rPr>
              <a:t>Met de witte bolletjes schaal je de afbeelding, met de zwarte haakjes schaal je het afbeeldingskader. </a:t>
            </a:r>
            <a:endParaRPr lang="en-US" sz="667">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828" y="2176143"/>
            <a:ext cx="180975" cy="31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p:nvSpPr>
        <p:spPr>
          <a:xfrm>
            <a:off x="2492982" y="2439358"/>
            <a:ext cx="1857099" cy="605615"/>
          </a:xfrm>
          <a:prstGeom prst="rect">
            <a:avLst/>
          </a:prstGeom>
          <a:noFill/>
        </p:spPr>
        <p:txBody>
          <a:bodyPr wrap="square" rtlCol="0">
            <a:spAutoFit/>
          </a:bodyPr>
          <a:lstStyle/>
          <a:p>
            <a:r>
              <a:rPr lang="nl-NL" sz="667">
                <a:latin typeface="+mn-lt"/>
                <a:cs typeface="Arial" panose="020B0604020202020204" pitchFamily="34" charset="0"/>
              </a:rPr>
              <a:t>Howest stock Afbeeldingen kan je downloaden op</a:t>
            </a:r>
          </a:p>
          <a:p>
            <a:r>
              <a:rPr lang="nl-NL" sz="667">
                <a:latin typeface="+mn-lt"/>
                <a:cs typeface="Arial" panose="020B0604020202020204" pitchFamily="34" charset="0"/>
              </a:rPr>
              <a:t> </a:t>
            </a:r>
            <a:r>
              <a:rPr lang="nl-BE" sz="667">
                <a:latin typeface="+mn-lt"/>
                <a:hlinkClick r:id="rId4"/>
              </a:rPr>
              <a:t>https://www.flickr.com/photos/howestbe/albums</a:t>
            </a:r>
            <a:endParaRPr lang="nl-NL" sz="667">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p:nvSpPr>
        <p:spPr>
          <a:xfrm>
            <a:off x="2496479"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Afbeelding optimaliseren</a:t>
            </a:r>
            <a:endParaRPr lang="en-US" sz="933" b="1">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p:nvCxnSpPr>
        <p:spPr>
          <a:xfrm>
            <a:off x="2562137" y="1476186"/>
            <a:ext cx="1767071"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p:nvSpPr>
        <p:spPr>
          <a:xfrm>
            <a:off x="2495490" y="1516716"/>
            <a:ext cx="1825251" cy="913583"/>
          </a:xfrm>
          <a:prstGeom prst="rect">
            <a:avLst/>
          </a:prstGeom>
          <a:noFill/>
        </p:spPr>
        <p:txBody>
          <a:bodyPr wrap="square" rtlCol="0">
            <a:spAutoFit/>
          </a:bodyPr>
          <a:lstStyle/>
          <a:p>
            <a:r>
              <a:rPr lang="nl-NL" sz="667">
                <a:latin typeface="+mn-lt"/>
                <a:cs typeface="Arial" panose="020B0604020202020204" pitchFamily="34" charset="0"/>
              </a:rPr>
              <a:t>Afbeeldingen maken je PPT vaak heel groot, indien nodig kan je ze comprimeren door ze te selecteren naar </a:t>
            </a:r>
            <a:r>
              <a:rPr lang="nl-NL" sz="667" b="1">
                <a:latin typeface="+mn-lt"/>
                <a:cs typeface="Arial" panose="020B0604020202020204" pitchFamily="34" charset="0"/>
              </a:rPr>
              <a:t>opmaak</a:t>
            </a:r>
            <a:r>
              <a:rPr lang="nl-NL" sz="667">
                <a:latin typeface="+mn-lt"/>
                <a:cs typeface="Arial" panose="020B0604020202020204" pitchFamily="34" charset="0"/>
              </a:rPr>
              <a:t> te gaan</a:t>
            </a:r>
          </a:p>
          <a:p>
            <a:endParaRPr lang="nl-NL" sz="667">
              <a:latin typeface="+mn-lt"/>
              <a:cs typeface="Arial" panose="020B0604020202020204" pitchFamily="34" charset="0"/>
            </a:endParaRPr>
          </a:p>
          <a:p>
            <a:r>
              <a:rPr lang="nl-NL" sz="667">
                <a:latin typeface="+mn-lt"/>
                <a:cs typeface="Arial" panose="020B0604020202020204" pitchFamily="34" charset="0"/>
              </a:rPr>
              <a:t>Daar kan je volgende optie vinden:</a:t>
            </a:r>
          </a:p>
          <a:p>
            <a:endParaRPr lang="nl-NL" sz="667">
              <a:latin typeface="+mn-lt"/>
              <a:cs typeface="Arial" panose="020B0604020202020204" pitchFamily="34" charset="0"/>
            </a:endParaRPr>
          </a:p>
          <a:p>
            <a:endParaRPr lang="nl-NL" sz="667">
              <a:latin typeface="+mn-lt"/>
              <a:cs typeface="Arial" panose="020B0604020202020204" pitchFamily="34" charset="0"/>
            </a:endParaRPr>
          </a:p>
          <a:p>
            <a:r>
              <a:rPr lang="nl-NL" sz="667">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7706" y="2078542"/>
            <a:ext cx="1123950" cy="146050"/>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p:nvSpPr>
        <p:spPr>
          <a:xfrm>
            <a:off x="6198334"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Gebruik iconen /logo`s</a:t>
            </a:r>
            <a:endParaRPr lang="en-US" sz="933" b="1">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p:nvSpPr>
        <p:spPr>
          <a:xfrm>
            <a:off x="6195704" y="1506901"/>
            <a:ext cx="1859022" cy="1118896"/>
          </a:xfrm>
          <a:prstGeom prst="rect">
            <a:avLst/>
          </a:prstGeom>
          <a:noFill/>
        </p:spPr>
        <p:txBody>
          <a:bodyPr wrap="square" rtlCol="0">
            <a:spAutoFit/>
          </a:bodyPr>
          <a:lstStyle/>
          <a:p>
            <a:r>
              <a:rPr lang="nl-NL" sz="667">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667">
              <a:latin typeface="+mn-lt"/>
              <a:cs typeface="Arial" panose="020B0604020202020204" pitchFamily="34" charset="0"/>
            </a:endParaRPr>
          </a:p>
          <a:p>
            <a:r>
              <a:rPr lang="nl-NL" sz="667">
                <a:latin typeface="+mn-lt"/>
                <a:cs typeface="Arial" panose="020B0604020202020204" pitchFamily="34" charset="0"/>
              </a:rPr>
              <a:t> </a:t>
            </a:r>
            <a:r>
              <a:rPr lang="nl-NL" sz="667" b="1">
                <a:latin typeface="+mn-lt"/>
                <a:cs typeface="Arial" panose="020B0604020202020204" pitchFamily="34" charset="0"/>
              </a:rPr>
              <a:t>Sleep hiervoor aan de witte bolletjes op de hoeken maar hou SHIFT ingedrukt</a:t>
            </a:r>
          </a:p>
          <a:p>
            <a:endParaRPr lang="nl-NL" sz="667">
              <a:latin typeface="+mn-lt"/>
              <a:cs typeface="Arial" panose="020B0604020202020204" pitchFamily="34" charset="0"/>
            </a:endParaRPr>
          </a:p>
          <a:p>
            <a:endParaRPr lang="nl-NL" sz="667">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p:nvSpPr>
        <p:spPr>
          <a:xfrm>
            <a:off x="4346001" y="3797408"/>
            <a:ext cx="1584176" cy="379463"/>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Aanpassen datum en voettekst</a:t>
            </a:r>
            <a:endParaRPr lang="en-US" sz="933" b="1">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p:nvSpPr>
        <p:spPr>
          <a:xfrm>
            <a:off x="4340573" y="4291103"/>
            <a:ext cx="1839800" cy="1324209"/>
          </a:xfrm>
          <a:prstGeom prst="rect">
            <a:avLst/>
          </a:prstGeom>
          <a:noFill/>
        </p:spPr>
        <p:txBody>
          <a:bodyPr wrap="square" rtlCol="0">
            <a:spAutoFit/>
          </a:bodyPr>
          <a:lstStyle/>
          <a:p>
            <a:r>
              <a:rPr lang="nl-NL" sz="667">
                <a:latin typeface="+mn-lt"/>
                <a:cs typeface="Arial" panose="020B0604020202020204" pitchFamily="34" charset="0"/>
              </a:rPr>
              <a:t>Pas de voettekst niet rechtstreeks aan maar ga via invoegen en klik op:</a:t>
            </a: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r>
              <a:rPr lang="nl-NL" sz="667" b="0">
                <a:latin typeface="+mn-lt"/>
                <a:cs typeface="Arial" panose="020B0604020202020204" pitchFamily="34" charset="0"/>
              </a:rPr>
              <a:t>Daar kan je deze aanpassen en toepassen op de slide of op alle slides.</a:t>
            </a:r>
          </a:p>
          <a:p>
            <a:endParaRPr lang="nl-NL" sz="667">
              <a:latin typeface="+mn-lt"/>
              <a:cs typeface="Arial" panose="020B0604020202020204" pitchFamily="34" charset="0"/>
            </a:endParaRPr>
          </a:p>
          <a:p>
            <a:endParaRPr lang="nl-NL" sz="667">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9062" y="4624299"/>
            <a:ext cx="351611" cy="38309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p:nvSpPr>
        <p:spPr>
          <a:xfrm>
            <a:off x="9907276" y="4760340"/>
            <a:ext cx="1834868" cy="605615"/>
          </a:xfrm>
          <a:prstGeom prst="rect">
            <a:avLst/>
          </a:prstGeom>
          <a:noFill/>
        </p:spPr>
        <p:txBody>
          <a:bodyPr wrap="square" rtlCol="0">
            <a:spAutoFit/>
          </a:bodyPr>
          <a:lstStyle/>
          <a:p>
            <a:r>
              <a:rPr lang="nl-NL" sz="667">
                <a:latin typeface="+mn-lt"/>
                <a:cs typeface="Arial" panose="020B0604020202020204" pitchFamily="34" charset="0"/>
              </a:rPr>
              <a:t>Indien je per ongeluk elementen verschoven hebt in de </a:t>
            </a:r>
            <a:r>
              <a:rPr lang="nl-NL" sz="667" err="1">
                <a:latin typeface="+mn-lt"/>
                <a:cs typeface="Arial" panose="020B0604020202020204" pitchFamily="34" charset="0"/>
              </a:rPr>
              <a:t>layout</a:t>
            </a:r>
            <a:r>
              <a:rPr lang="nl-NL" sz="667">
                <a:latin typeface="+mn-lt"/>
                <a:cs typeface="Arial" panose="020B0604020202020204" pitchFamily="34" charset="0"/>
              </a:rPr>
              <a:t>, pas opnieuw de juiste template toe:</a:t>
            </a:r>
          </a:p>
          <a:p>
            <a:endParaRPr lang="nl-NL" sz="667" b="1">
              <a:latin typeface="+mn-lt"/>
              <a:cs typeface="Arial" panose="020B0604020202020204" pitchFamily="34" charset="0"/>
            </a:endParaRPr>
          </a:p>
          <a:p>
            <a:r>
              <a:rPr lang="nl-NL" sz="667" b="1">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p:nvSpPr>
        <p:spPr>
          <a:xfrm>
            <a:off x="9904293" y="4271906"/>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Reset </a:t>
            </a:r>
            <a:r>
              <a:rPr lang="nl-NL" sz="933" b="1" err="1">
                <a:solidFill>
                  <a:schemeClr val="tx2"/>
                </a:solidFill>
                <a:latin typeface="+mn-lt"/>
                <a:cs typeface="Arial" panose="020B0604020202020204" pitchFamily="34" charset="0"/>
              </a:rPr>
              <a:t>layout</a:t>
            </a:r>
            <a:endParaRPr lang="en-US" sz="933" b="1">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p:nvCxnSpPr>
        <p:spPr>
          <a:xfrm>
            <a:off x="9961056" y="4720137"/>
            <a:ext cx="17721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p:nvSpPr>
        <p:spPr>
          <a:xfrm>
            <a:off x="665795" y="550549"/>
            <a:ext cx="7584699" cy="451342"/>
          </a:xfrm>
          <a:prstGeom prst="rect">
            <a:avLst/>
          </a:prstGeom>
          <a:noFill/>
        </p:spPr>
        <p:txBody>
          <a:bodyPr wrap="square" lIns="0" tIns="0" rIns="0" bIns="0" rtlCol="0">
            <a:spAutoFit/>
          </a:bodyPr>
          <a:lstStyle/>
          <a:p>
            <a:r>
              <a:rPr lang="nl-NL" sz="2933">
                <a:latin typeface="Arial Rounded MT Bold" panose="020F0704030504030204" pitchFamily="34" charset="0"/>
              </a:rPr>
              <a:t>Gebruik Howest template </a:t>
            </a:r>
            <a:r>
              <a:rPr lang="nl-NL" sz="733">
                <a:latin typeface="Arial Rounded MT Bold" panose="020F0704030504030204" pitchFamily="34" charset="0"/>
              </a:rPr>
              <a:t>versie 1.0</a:t>
            </a:r>
            <a:endParaRPr lang="nl-BE" sz="733">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p:nvSpPr>
        <p:spPr>
          <a:xfrm>
            <a:off x="4351345"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Tekst niveaus</a:t>
            </a:r>
            <a:endParaRPr lang="en-US" sz="933" b="1">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p:nvSpPr>
        <p:spPr>
          <a:xfrm>
            <a:off x="4350311" y="1500550"/>
            <a:ext cx="1844051" cy="297646"/>
          </a:xfrm>
          <a:prstGeom prst="rect">
            <a:avLst/>
          </a:prstGeom>
          <a:noFill/>
        </p:spPr>
        <p:txBody>
          <a:bodyPr wrap="square" rtlCol="0">
            <a:spAutoFit/>
          </a:bodyPr>
          <a:lstStyle/>
          <a:p>
            <a:r>
              <a:rPr lang="nl-BE" sz="667"/>
              <a:t>Titelfont is </a:t>
            </a:r>
            <a:r>
              <a:rPr lang="nl-BE" sz="667" err="1"/>
              <a:t>Arial</a:t>
            </a:r>
            <a:r>
              <a:rPr lang="nl-BE" sz="667"/>
              <a:t> </a:t>
            </a:r>
            <a:r>
              <a:rPr lang="nl-BE" sz="667" err="1"/>
              <a:t>Rounded</a:t>
            </a:r>
            <a:r>
              <a:rPr lang="nl-BE" sz="667"/>
              <a:t> MT </a:t>
            </a:r>
            <a:r>
              <a:rPr lang="nl-BE" sz="667" err="1"/>
              <a:t>Bold</a:t>
            </a:r>
            <a:endParaRPr lang="nl-BE" sz="667"/>
          </a:p>
          <a:p>
            <a:r>
              <a:rPr lang="en-US" sz="667" err="1"/>
              <a:t>Daarnaast</a:t>
            </a:r>
            <a:r>
              <a:rPr lang="en-US" sz="667"/>
              <a:t> </a:t>
            </a:r>
            <a:r>
              <a:rPr lang="en-US" sz="667" err="1"/>
              <a:t>voor</a:t>
            </a:r>
            <a:r>
              <a:rPr lang="en-US" sz="667"/>
              <a:t> </a:t>
            </a:r>
            <a:r>
              <a:rPr lang="en-US" sz="667" err="1"/>
              <a:t>tekst</a:t>
            </a:r>
            <a:r>
              <a:rPr lang="en-US" sz="667"/>
              <a:t> Calibri </a:t>
            </a:r>
            <a:r>
              <a:rPr lang="en-US" sz="667" err="1"/>
              <a:t>gebruiken</a:t>
            </a:r>
            <a:endParaRPr lang="en-US" sz="667"/>
          </a:p>
        </p:txBody>
      </p:sp>
      <p:sp>
        <p:nvSpPr>
          <p:cNvPr id="66" name="TextBox 15">
            <a:extLst>
              <a:ext uri="{FF2B5EF4-FFF2-40B4-BE49-F238E27FC236}">
                <a16:creationId xmlns:a16="http://schemas.microsoft.com/office/drawing/2014/main" id="{B726A7B0-FC55-4FD2-B93B-47F52DFE16C4}"/>
              </a:ext>
            </a:extLst>
          </p:cNvPr>
          <p:cNvSpPr txBox="1"/>
          <p:nvPr/>
        </p:nvSpPr>
        <p:spPr>
          <a:xfrm>
            <a:off x="4341820" y="1968117"/>
            <a:ext cx="917969" cy="194990"/>
          </a:xfrm>
          <a:prstGeom prst="rect">
            <a:avLst/>
          </a:prstGeom>
          <a:noFill/>
        </p:spPr>
        <p:txBody>
          <a:bodyPr wrap="square" rtlCol="0">
            <a:spAutoFit/>
          </a:bodyPr>
          <a:lstStyle/>
          <a:p>
            <a:r>
              <a:rPr lang="nl-NL" sz="667" b="1">
                <a:solidFill>
                  <a:schemeClr val="tx2"/>
                </a:solidFill>
                <a:latin typeface="Arial" panose="020B0604020202020204" pitchFamily="34" charset="0"/>
                <a:cs typeface="Arial" panose="020B0604020202020204" pitchFamily="34" charset="0"/>
              </a:rPr>
              <a:t>Tekstgroottes</a:t>
            </a:r>
            <a:endParaRPr lang="en-US" sz="667" b="1">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p:nvSpPr>
        <p:spPr>
          <a:xfrm>
            <a:off x="4579340" y="2501377"/>
            <a:ext cx="1236137" cy="194990"/>
          </a:xfrm>
          <a:prstGeom prst="rect">
            <a:avLst/>
          </a:prstGeom>
          <a:noFill/>
        </p:spPr>
        <p:txBody>
          <a:bodyPr wrap="square" rtlCol="0">
            <a:spAutoFit/>
          </a:bodyPr>
          <a:lstStyle/>
          <a:p>
            <a:r>
              <a:rPr lang="nl-NL" sz="667">
                <a:latin typeface="+mj-lt"/>
                <a:cs typeface="Arial" panose="020B0604020202020204" pitchFamily="34" charset="0"/>
              </a:rPr>
              <a:t>Platte tekst (36 </a:t>
            </a:r>
            <a:r>
              <a:rPr lang="nl-NL" sz="667" err="1">
                <a:latin typeface="+mj-lt"/>
                <a:cs typeface="Arial" panose="020B0604020202020204" pitchFamily="34" charset="0"/>
              </a:rPr>
              <a:t>pt</a:t>
            </a:r>
            <a:r>
              <a:rPr lang="nl-NL" sz="667">
                <a:latin typeface="+mj-lt"/>
                <a:cs typeface="Arial" panose="020B0604020202020204" pitchFamily="34" charset="0"/>
              </a:rPr>
              <a:t>.)</a:t>
            </a:r>
            <a:endParaRPr lang="en-US" sz="667">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p:nvSpPr>
        <p:spPr>
          <a:xfrm>
            <a:off x="4577558" y="2681270"/>
            <a:ext cx="1236137" cy="194990"/>
          </a:xfrm>
          <a:prstGeom prst="rect">
            <a:avLst/>
          </a:prstGeom>
          <a:noFill/>
        </p:spPr>
        <p:txBody>
          <a:bodyPr wrap="square" rtlCol="0">
            <a:spAutoFit/>
          </a:bodyPr>
          <a:lstStyle/>
          <a:p>
            <a:pPr marL="114306" indent="-114306">
              <a:buFont typeface="Arial" panose="020B0604020202020204" pitchFamily="34" charset="0"/>
              <a:buChar char="•"/>
            </a:pPr>
            <a:r>
              <a:rPr lang="nl-NL" sz="667" err="1">
                <a:latin typeface="+mj-lt"/>
                <a:cs typeface="Arial" panose="020B0604020202020204" pitchFamily="34" charset="0"/>
              </a:rPr>
              <a:t>Bullet</a:t>
            </a:r>
            <a:r>
              <a:rPr lang="nl-NL" sz="667">
                <a:latin typeface="+mj-lt"/>
                <a:cs typeface="Arial" panose="020B0604020202020204" pitchFamily="34" charset="0"/>
              </a:rPr>
              <a:t> (36 </a:t>
            </a:r>
            <a:r>
              <a:rPr lang="nl-NL" sz="667" err="1">
                <a:latin typeface="+mj-lt"/>
                <a:cs typeface="Arial" panose="020B0604020202020204" pitchFamily="34" charset="0"/>
              </a:rPr>
              <a:t>pt</a:t>
            </a:r>
            <a:r>
              <a:rPr lang="nl-NL" sz="667">
                <a:latin typeface="+mj-lt"/>
                <a:cs typeface="Arial" panose="020B0604020202020204" pitchFamily="34" charset="0"/>
              </a:rPr>
              <a:t>.)</a:t>
            </a:r>
            <a:endParaRPr lang="en-US" sz="667">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p:nvSpPr>
        <p:spPr>
          <a:xfrm>
            <a:off x="4635006" y="2881166"/>
            <a:ext cx="1129079" cy="194990"/>
          </a:xfrm>
          <a:prstGeom prst="rect">
            <a:avLst/>
          </a:prstGeom>
          <a:noFill/>
        </p:spPr>
        <p:txBody>
          <a:bodyPr wrap="square" rtlCol="0">
            <a:spAutoFit/>
          </a:bodyPr>
          <a:lstStyle/>
          <a:p>
            <a:pPr marL="240254" lvl="1" indent="-120656">
              <a:buFont typeface="Arial" panose="020B0604020202020204" pitchFamily="34" charset="0"/>
              <a:buChar char="•"/>
            </a:pPr>
            <a:r>
              <a:rPr lang="nl-NL" sz="667">
                <a:latin typeface="+mj-lt"/>
                <a:cs typeface="Arial" panose="020B0604020202020204" pitchFamily="34" charset="0"/>
              </a:rPr>
              <a:t>Sub </a:t>
            </a:r>
            <a:r>
              <a:rPr lang="nl-NL" sz="667" err="1">
                <a:latin typeface="+mj-lt"/>
                <a:cs typeface="Arial" panose="020B0604020202020204" pitchFamily="34" charset="0"/>
              </a:rPr>
              <a:t>Bullet</a:t>
            </a:r>
            <a:r>
              <a:rPr lang="nl-NL" sz="667">
                <a:latin typeface="+mj-lt"/>
                <a:cs typeface="Arial" panose="020B0604020202020204" pitchFamily="34" charset="0"/>
              </a:rPr>
              <a:t> (30 </a:t>
            </a:r>
            <a:r>
              <a:rPr lang="nl-NL" sz="667" err="1">
                <a:latin typeface="+mj-lt"/>
                <a:cs typeface="Arial" panose="020B0604020202020204" pitchFamily="34" charset="0"/>
              </a:rPr>
              <a:t>pt</a:t>
            </a:r>
            <a:r>
              <a:rPr lang="nl-NL" sz="667">
                <a:latin typeface="+mj-lt"/>
                <a:cs typeface="Arial" panose="020B0604020202020204" pitchFamily="34" charset="0"/>
              </a:rPr>
              <a:t>.)</a:t>
            </a:r>
            <a:endParaRPr lang="en-US" sz="667">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p:nvSpPr>
        <p:spPr>
          <a:xfrm>
            <a:off x="4635006" y="3085450"/>
            <a:ext cx="1129079" cy="194990"/>
          </a:xfrm>
          <a:prstGeom prst="rect">
            <a:avLst/>
          </a:prstGeom>
          <a:noFill/>
        </p:spPr>
        <p:txBody>
          <a:bodyPr wrap="square" rtlCol="0">
            <a:spAutoFit/>
          </a:bodyPr>
          <a:lstStyle/>
          <a:p>
            <a:r>
              <a:rPr lang="nl-NL" sz="667" b="1">
                <a:solidFill>
                  <a:schemeClr val="tx2"/>
                </a:solidFill>
                <a:latin typeface="+mj-lt"/>
                <a:cs typeface="Arial" panose="020B0604020202020204" pitchFamily="34" charset="0"/>
              </a:rPr>
              <a:t>Kopje (24 </a:t>
            </a:r>
            <a:r>
              <a:rPr lang="nl-NL" sz="667" b="1" err="1">
                <a:solidFill>
                  <a:schemeClr val="tx2"/>
                </a:solidFill>
                <a:latin typeface="+mj-lt"/>
                <a:cs typeface="Arial" panose="020B0604020202020204" pitchFamily="34" charset="0"/>
              </a:rPr>
              <a:t>pt</a:t>
            </a:r>
            <a:r>
              <a:rPr lang="nl-NL" sz="667" b="1">
                <a:solidFill>
                  <a:schemeClr val="tx2"/>
                </a:solidFill>
                <a:latin typeface="+mj-lt"/>
                <a:cs typeface="Arial" panose="020B0604020202020204" pitchFamily="34" charset="0"/>
              </a:rPr>
              <a:t>)</a:t>
            </a:r>
            <a:endParaRPr lang="en-US" sz="667" b="1">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p:nvSpPr>
        <p:spPr>
          <a:xfrm>
            <a:off x="4628179" y="3289980"/>
            <a:ext cx="1129079" cy="194990"/>
          </a:xfrm>
          <a:prstGeom prst="rect">
            <a:avLst/>
          </a:prstGeom>
          <a:noFill/>
        </p:spPr>
        <p:txBody>
          <a:bodyPr wrap="square" rtlCol="0">
            <a:spAutoFit/>
          </a:bodyPr>
          <a:lstStyle/>
          <a:p>
            <a:r>
              <a:rPr lang="nl-NL" sz="667" i="1">
                <a:solidFill>
                  <a:schemeClr val="tx2"/>
                </a:solidFill>
                <a:latin typeface="+mj-lt"/>
                <a:cs typeface="Arial" panose="020B0604020202020204" pitchFamily="34" charset="0"/>
              </a:rPr>
              <a:t>Kopje (16 </a:t>
            </a:r>
            <a:r>
              <a:rPr lang="nl-NL" sz="667" i="1" err="1">
                <a:solidFill>
                  <a:schemeClr val="tx2"/>
                </a:solidFill>
                <a:latin typeface="+mj-lt"/>
                <a:cs typeface="Arial" panose="020B0604020202020204" pitchFamily="34" charset="0"/>
              </a:rPr>
              <a:t>pt</a:t>
            </a:r>
            <a:r>
              <a:rPr lang="nl-NL" sz="667" i="1">
                <a:solidFill>
                  <a:schemeClr val="tx2"/>
                </a:solidFill>
                <a:latin typeface="+mj-lt"/>
                <a:cs typeface="Arial" panose="020B0604020202020204" pitchFamily="34" charset="0"/>
              </a:rPr>
              <a:t>)</a:t>
            </a:r>
            <a:endParaRPr lang="en-US" sz="667" i="1">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p:nvGrpSpPr>
        <p:grpSpPr>
          <a:xfrm>
            <a:off x="4406980" y="2487045"/>
            <a:ext cx="192021" cy="215444"/>
            <a:chOff x="12492689" y="2721406"/>
            <a:chExt cx="288032" cy="323165"/>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1</a:t>
              </a:r>
              <a:endParaRPr lang="en-US" sz="800" b="1">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p:nvGrpSpPr>
        <p:grpSpPr>
          <a:xfrm>
            <a:off x="4406589" y="2682942"/>
            <a:ext cx="192021" cy="215444"/>
            <a:chOff x="12492689" y="2721406"/>
            <a:chExt cx="288032" cy="323165"/>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2</a:t>
              </a:r>
              <a:endParaRPr lang="en-US" sz="800" b="1">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p:nvGrpSpPr>
        <p:grpSpPr>
          <a:xfrm>
            <a:off x="4406980" y="2881167"/>
            <a:ext cx="192021" cy="215444"/>
            <a:chOff x="12492689" y="2721406"/>
            <a:chExt cx="288032" cy="323165"/>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3</a:t>
              </a:r>
              <a:endParaRPr lang="en-US" sz="800" b="1">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p:nvGrpSpPr>
        <p:grpSpPr>
          <a:xfrm>
            <a:off x="4406980" y="3085451"/>
            <a:ext cx="192021" cy="215444"/>
            <a:chOff x="12492689" y="2721406"/>
            <a:chExt cx="288032" cy="323165"/>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4</a:t>
              </a:r>
              <a:endParaRPr lang="en-US" sz="800" b="1">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p:nvGrpSpPr>
        <p:grpSpPr>
          <a:xfrm>
            <a:off x="4405440" y="3286110"/>
            <a:ext cx="192021" cy="215444"/>
            <a:chOff x="12492689" y="2721406"/>
            <a:chExt cx="288032" cy="323165"/>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5</a:t>
              </a:r>
              <a:endParaRPr lang="en-US" sz="800" b="1">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p:nvSpPr>
        <p:spPr>
          <a:xfrm>
            <a:off x="6200269" y="2406128"/>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Kaart aanpassen</a:t>
            </a:r>
            <a:endParaRPr lang="en-US" sz="933" b="1">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p:nvSpPr>
        <p:spPr>
          <a:xfrm>
            <a:off x="6206840" y="2899843"/>
            <a:ext cx="1847115" cy="605615"/>
          </a:xfrm>
          <a:prstGeom prst="rect">
            <a:avLst/>
          </a:prstGeom>
          <a:noFill/>
        </p:spPr>
        <p:txBody>
          <a:bodyPr wrap="square" rtlCol="0">
            <a:spAutoFit/>
          </a:bodyPr>
          <a:lstStyle/>
          <a:p>
            <a:r>
              <a:rPr lang="nl-NL" sz="667">
                <a:latin typeface="+mn-lt"/>
                <a:cs typeface="Arial" panose="020B0604020202020204" pitchFamily="34" charset="0"/>
              </a:rPr>
              <a:t>Selecteer eerst de kaart en vervolgens het deel dat je wenst te kleuren. Klik naast de kaart om deze weer te verlaten.</a:t>
            </a:r>
          </a:p>
          <a:p>
            <a:endParaRPr lang="nl-NL" sz="667">
              <a:latin typeface="+mn-lt"/>
              <a:cs typeface="Arial" panose="020B0604020202020204" pitchFamily="34" charset="0"/>
            </a:endParaRPr>
          </a:p>
          <a:p>
            <a:r>
              <a:rPr lang="nl-NL" sz="667">
                <a:latin typeface="+mn-lt"/>
                <a:cs typeface="Arial" panose="020B0604020202020204" pitchFamily="34" charset="0"/>
              </a:rPr>
              <a:t>Copier de </a:t>
            </a:r>
            <a:r>
              <a:rPr lang="nl-NL" sz="667" err="1">
                <a:latin typeface="+mn-lt"/>
                <a:cs typeface="Arial" panose="020B0604020202020204" pitchFamily="34" charset="0"/>
              </a:rPr>
              <a:t>pushpin</a:t>
            </a:r>
            <a:r>
              <a:rPr lang="nl-NL" sz="667">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p:nvSpPr>
        <p:spPr>
          <a:xfrm>
            <a:off x="8057476" y="4260374"/>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Grafieken aanpassen</a:t>
            </a:r>
            <a:endParaRPr lang="en-US" sz="933" b="1">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p:nvSpPr>
        <p:spPr>
          <a:xfrm>
            <a:off x="8054023" y="4760657"/>
            <a:ext cx="1847114" cy="1016240"/>
          </a:xfrm>
          <a:prstGeom prst="rect">
            <a:avLst/>
          </a:prstGeom>
          <a:noFill/>
        </p:spPr>
        <p:txBody>
          <a:bodyPr wrap="square" rtlCol="0">
            <a:spAutoFit/>
          </a:bodyPr>
          <a:lstStyle/>
          <a:p>
            <a:r>
              <a:rPr lang="nl-NL" sz="667">
                <a:latin typeface="+mn-lt"/>
                <a:cs typeface="Arial" panose="020B0604020202020204" pitchFamily="34" charset="0"/>
              </a:rPr>
              <a:t>Klik rechts op de grafiek en kies voor:</a:t>
            </a:r>
          </a:p>
          <a:p>
            <a:endParaRPr lang="nl-NL" sz="667">
              <a:latin typeface="+mn-lt"/>
              <a:cs typeface="Arial" panose="020B0604020202020204" pitchFamily="34" charset="0"/>
            </a:endParaRPr>
          </a:p>
          <a:p>
            <a:endParaRPr lang="nl-NL" sz="667">
              <a:latin typeface="+mn-lt"/>
              <a:cs typeface="Arial" panose="020B0604020202020204" pitchFamily="34" charset="0"/>
            </a:endParaRPr>
          </a:p>
          <a:p>
            <a:endParaRPr lang="nl-NL" sz="667">
              <a:latin typeface="+mn-lt"/>
              <a:cs typeface="Arial" panose="020B0604020202020204" pitchFamily="34" charset="0"/>
            </a:endParaRPr>
          </a:p>
          <a:p>
            <a:endParaRPr lang="nl-NL" sz="667">
              <a:latin typeface="+mn-lt"/>
              <a:cs typeface="Arial" panose="020B0604020202020204" pitchFamily="34" charset="0"/>
            </a:endParaRPr>
          </a:p>
          <a:p>
            <a:r>
              <a:rPr lang="nl-NL" sz="667">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a:stretch/>
        </p:blipFill>
        <p:spPr>
          <a:xfrm>
            <a:off x="8547627" y="4971614"/>
            <a:ext cx="896747" cy="164873"/>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p:nvSpPr>
        <p:spPr>
          <a:xfrm>
            <a:off x="9904525" y="3358883"/>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Vragen of hulp</a:t>
            </a:r>
            <a:endParaRPr lang="en-US" sz="933" b="1">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p:nvSpPr>
        <p:spPr>
          <a:xfrm>
            <a:off x="9910874" y="3838076"/>
            <a:ext cx="1833450" cy="297646"/>
          </a:xfrm>
          <a:prstGeom prst="rect">
            <a:avLst/>
          </a:prstGeom>
          <a:noFill/>
        </p:spPr>
        <p:txBody>
          <a:bodyPr wrap="square" rtlCol="0">
            <a:spAutoFit/>
          </a:bodyPr>
          <a:lstStyle/>
          <a:p>
            <a:r>
              <a:rPr lang="nl-NL" sz="667">
                <a:latin typeface="+mn-lt"/>
                <a:cs typeface="Arial" panose="020B0604020202020204" pitchFamily="34" charset="0"/>
              </a:rPr>
              <a:t>Contacteer de dienst communicatie of </a:t>
            </a:r>
            <a:r>
              <a:rPr lang="nl-NL" sz="667">
                <a:latin typeface="+mn-lt"/>
                <a:cs typeface="Arial" panose="020B0604020202020204" pitchFamily="34" charset="0"/>
                <a:hlinkClick r:id="rId8"/>
              </a:rPr>
              <a:t>regis.le.roy@howest.be</a:t>
            </a:r>
            <a:r>
              <a:rPr lang="nl-NL" sz="667">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p:nvSpPr>
        <p:spPr>
          <a:xfrm>
            <a:off x="8062705" y="1020220"/>
            <a:ext cx="1584176" cy="235898"/>
          </a:xfrm>
          <a:prstGeom prst="rect">
            <a:avLst/>
          </a:prstGeom>
          <a:noFill/>
        </p:spPr>
        <p:txBody>
          <a:bodyPr wrap="square" rtlCol="0">
            <a:spAutoFit/>
          </a:bodyPr>
          <a:lstStyle/>
          <a:p>
            <a:r>
              <a:rPr lang="nl-NL" sz="933" b="1" err="1">
                <a:solidFill>
                  <a:schemeClr val="tx2"/>
                </a:solidFill>
                <a:latin typeface="+mn-lt"/>
                <a:cs typeface="Arial" panose="020B0604020202020204" pitchFamily="34" charset="0"/>
              </a:rPr>
              <a:t>SmartArt</a:t>
            </a:r>
            <a:r>
              <a:rPr lang="nl-NL" sz="933" b="1">
                <a:solidFill>
                  <a:schemeClr val="tx2"/>
                </a:solidFill>
                <a:latin typeface="+mn-lt"/>
                <a:cs typeface="Arial" panose="020B0604020202020204" pitchFamily="34" charset="0"/>
              </a:rPr>
              <a:t> aanpassen</a:t>
            </a:r>
            <a:endParaRPr lang="en-US" sz="933" b="1">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p:nvSpPr>
        <p:spPr>
          <a:xfrm>
            <a:off x="8056069" y="1500551"/>
            <a:ext cx="1847115" cy="810928"/>
          </a:xfrm>
          <a:prstGeom prst="rect">
            <a:avLst/>
          </a:prstGeom>
          <a:noFill/>
        </p:spPr>
        <p:txBody>
          <a:bodyPr wrap="square" rtlCol="0">
            <a:spAutoFit/>
          </a:bodyPr>
          <a:lstStyle/>
          <a:p>
            <a:r>
              <a:rPr lang="nl-NL" sz="667">
                <a:latin typeface="+mn-lt"/>
                <a:cs typeface="Arial" panose="020B0604020202020204" pitchFamily="34" charset="0"/>
              </a:rPr>
              <a:t>Copier de </a:t>
            </a:r>
            <a:r>
              <a:rPr lang="nl-NL" sz="667" err="1">
                <a:latin typeface="+mn-lt"/>
                <a:cs typeface="Arial" panose="020B0604020202020204" pitchFamily="34" charset="0"/>
              </a:rPr>
              <a:t>smartart</a:t>
            </a:r>
            <a:r>
              <a:rPr lang="nl-NL" sz="667">
                <a:latin typeface="+mn-lt"/>
                <a:cs typeface="Arial" panose="020B0604020202020204" pitchFamily="34" charset="0"/>
              </a:rPr>
              <a:t> naar de template je slide.</a:t>
            </a:r>
          </a:p>
          <a:p>
            <a:endParaRPr lang="nl-NL" sz="667">
              <a:latin typeface="+mn-lt"/>
              <a:cs typeface="Arial" panose="020B0604020202020204" pitchFamily="34" charset="0"/>
            </a:endParaRPr>
          </a:p>
          <a:p>
            <a:r>
              <a:rPr lang="nl-NL" sz="667">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p:nvSpPr>
        <p:spPr>
          <a:xfrm>
            <a:off x="9904525" y="2439772"/>
            <a:ext cx="1839800" cy="502958"/>
          </a:xfrm>
          <a:prstGeom prst="rect">
            <a:avLst/>
          </a:prstGeom>
          <a:noFill/>
        </p:spPr>
        <p:txBody>
          <a:bodyPr wrap="square" rtlCol="0">
            <a:spAutoFit/>
          </a:bodyPr>
          <a:lstStyle/>
          <a:p>
            <a:r>
              <a:rPr lang="nl-BE" sz="667">
                <a:latin typeface="+mn-lt"/>
                <a:cs typeface="Arial" panose="020B0604020202020204" pitchFamily="34" charset="0"/>
              </a:rPr>
              <a:t>Gelieve steeds de laatste versie af te halen van dit bestand! Via het intranet op </a:t>
            </a:r>
          </a:p>
          <a:p>
            <a:r>
              <a:rPr lang="nl-BE" sz="667">
                <a:latin typeface="+mn-lt"/>
                <a:cs typeface="Arial" panose="020B0604020202020204" pitchFamily="34" charset="0"/>
                <a:hlinkClick r:id="rId9"/>
              </a:rPr>
              <a:t>https://start.howest.be/StrategieCommunicatie/Communicatie</a:t>
            </a:r>
            <a:endParaRPr lang="nl-BE" sz="667">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p:nvSpPr>
        <p:spPr>
          <a:xfrm>
            <a:off x="9904525" y="1967998"/>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Over deze template</a:t>
            </a:r>
            <a:endParaRPr lang="en-US" sz="933" b="1">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p:nvSpPr>
        <p:spPr>
          <a:xfrm>
            <a:off x="6194815" y="3800271"/>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Kleuren</a:t>
            </a:r>
            <a:endParaRPr lang="en-US" sz="933" b="1">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p:nvCxnSpPr>
        <p:spPr>
          <a:xfrm>
            <a:off x="6263344" y="4248921"/>
            <a:ext cx="1775563"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p:nvGrpSpPr>
        <p:grpSpPr>
          <a:xfrm>
            <a:off x="6268338" y="4284273"/>
            <a:ext cx="1247378" cy="1221553"/>
            <a:chOff x="15665503" y="2139926"/>
            <a:chExt cx="1871067" cy="1832330"/>
          </a:xfrm>
        </p:grpSpPr>
        <p:sp>
          <p:nvSpPr>
            <p:cNvPr id="103" name="Rechthoek 102">
              <a:extLst>
                <a:ext uri="{FF2B5EF4-FFF2-40B4-BE49-F238E27FC236}">
                  <a16:creationId xmlns:a16="http://schemas.microsoft.com/office/drawing/2014/main" id="{04E0274B-4A23-4599-8B39-A2CDABB5ECA3}"/>
                </a:ext>
              </a:extLst>
            </p:cNvPr>
            <p:cNvSpPr/>
            <p:nvPr/>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p:nvSpPr>
          <p:spPr>
            <a:xfrm>
              <a:off x="15808378" y="2139926"/>
              <a:ext cx="1728192" cy="1832330"/>
            </a:xfrm>
            <a:prstGeom prst="rect">
              <a:avLst/>
            </a:prstGeom>
            <a:noFill/>
          </p:spPr>
          <p:txBody>
            <a:bodyPr wrap="square" rtlCol="0">
              <a:spAutoFit/>
            </a:bodyPr>
            <a:lstStyle/>
            <a:p>
              <a:pPr marL="0" indent="0" algn="l">
                <a:buFontTx/>
                <a:buNone/>
              </a:pPr>
              <a:r>
                <a:rPr lang="en-US" sz="667"/>
                <a:t>H</a:t>
              </a:r>
              <a:r>
                <a:rPr lang="nl-BE" sz="667" err="1"/>
                <a:t>oofdkleur</a:t>
              </a:r>
              <a:endParaRPr lang="nl-BE" sz="667"/>
            </a:p>
            <a:p>
              <a:pPr marL="0" indent="0" algn="l">
                <a:buFontTx/>
                <a:buNone/>
              </a:pPr>
              <a:r>
                <a:rPr lang="nl-BE" sz="667"/>
                <a:t>Blauw (RGB: 68,200,245)</a:t>
              </a:r>
            </a:p>
            <a:p>
              <a:pPr marL="0" indent="0">
                <a:buFontTx/>
                <a:buNone/>
              </a:pPr>
              <a:r>
                <a:rPr lang="en-US" sz="667"/>
                <a:t>1</a:t>
              </a:r>
              <a:r>
                <a:rPr lang="en-US" sz="667" baseline="30000"/>
                <a:t>ste </a:t>
              </a:r>
              <a:r>
                <a:rPr lang="nl-BE" sz="667"/>
                <a:t> Tekstkleur </a:t>
              </a:r>
            </a:p>
            <a:p>
              <a:pPr marL="0" indent="0">
                <a:buFontTx/>
                <a:buNone/>
              </a:pPr>
              <a:r>
                <a:rPr lang="nl-BE" sz="667"/>
                <a:t>Wit (RGB:255,255,255)</a:t>
              </a:r>
            </a:p>
            <a:p>
              <a:pPr marL="0" indent="0">
                <a:buFontTx/>
                <a:buNone/>
              </a:pPr>
              <a:r>
                <a:rPr lang="en-US" sz="667"/>
                <a:t>2</a:t>
              </a:r>
              <a:r>
                <a:rPr lang="en-US" sz="667" baseline="30000"/>
                <a:t>de</a:t>
              </a:r>
              <a:r>
                <a:rPr lang="en-US" sz="667"/>
                <a:t>   </a:t>
              </a:r>
              <a:r>
                <a:rPr lang="en-US" sz="667" err="1"/>
                <a:t>Tekstkleur</a:t>
              </a:r>
              <a:endParaRPr lang="en-US" sz="667"/>
            </a:p>
            <a:p>
              <a:pPr marL="0" indent="0">
                <a:buFontTx/>
                <a:buNone/>
              </a:pPr>
              <a:r>
                <a:rPr lang="en-US" sz="667"/>
                <a:t>Z</a:t>
              </a:r>
              <a:r>
                <a:rPr lang="nl-BE" sz="667"/>
                <a:t>wart (RGB:0,0,0)</a:t>
              </a:r>
            </a:p>
            <a:p>
              <a:pPr marL="0" indent="0">
                <a:buFontTx/>
                <a:buNone/>
              </a:pPr>
              <a:r>
                <a:rPr lang="en-US" sz="667"/>
                <a:t>Extra: </a:t>
              </a:r>
            </a:p>
            <a:p>
              <a:pPr marL="0" indent="0">
                <a:buFontTx/>
                <a:buNone/>
              </a:pPr>
              <a:r>
                <a:rPr lang="en-US" sz="667"/>
                <a:t>Magenta</a:t>
              </a:r>
              <a:r>
                <a:rPr lang="nl-BE" sz="667"/>
                <a:t> (RGB: 236,0,140)</a:t>
              </a:r>
            </a:p>
            <a:p>
              <a:pPr marL="0" indent="0">
                <a:buFontTx/>
                <a:buNone/>
              </a:pPr>
              <a:r>
                <a:rPr lang="nl-BE" sz="667"/>
                <a:t>Extra:</a:t>
              </a:r>
            </a:p>
            <a:p>
              <a:pPr marL="0" indent="0">
                <a:buFontTx/>
                <a:buNone/>
              </a:pPr>
              <a:r>
                <a:rPr lang="nl-BE" sz="667"/>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p:nvSpPr>
        <p:spPr>
          <a:xfrm>
            <a:off x="9895398"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Hulplijnen tonen aanpassen</a:t>
            </a:r>
            <a:endParaRPr lang="en-US" sz="933" b="1">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p:nvCxnSpPr>
        <p:spPr>
          <a:xfrm>
            <a:off x="9967407" y="146138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p:nvSpPr>
        <p:spPr>
          <a:xfrm>
            <a:off x="9897210" y="1505951"/>
            <a:ext cx="1847115" cy="400302"/>
          </a:xfrm>
          <a:prstGeom prst="rect">
            <a:avLst/>
          </a:prstGeom>
          <a:noFill/>
        </p:spPr>
        <p:txBody>
          <a:bodyPr wrap="square" rtlCol="0">
            <a:spAutoFit/>
          </a:bodyPr>
          <a:lstStyle/>
          <a:p>
            <a:r>
              <a:rPr lang="nl-NL" sz="667">
                <a:latin typeface="+mn-lt"/>
                <a:cs typeface="Arial" panose="020B0604020202020204" pitchFamily="34" charset="0"/>
              </a:rPr>
              <a:t>In elke slide </a:t>
            </a:r>
            <a:r>
              <a:rPr lang="nl-NL" sz="667" err="1">
                <a:latin typeface="+mn-lt"/>
                <a:cs typeface="Arial" panose="020B0604020202020204" pitchFamily="34" charset="0"/>
              </a:rPr>
              <a:t>layout</a:t>
            </a:r>
            <a:r>
              <a:rPr lang="nl-NL" sz="667">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p:nvCxnSpPr>
        <p:spPr>
          <a:xfrm>
            <a:off x="9960359" y="2392973"/>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p:nvCxnSpPr>
        <p:spPr>
          <a:xfrm>
            <a:off x="9967406" y="378412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p:nvCxnSpPr>
        <p:spPr>
          <a:xfrm>
            <a:off x="8115304" y="146138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p:nvCxnSpPr>
        <p:spPr>
          <a:xfrm>
            <a:off x="6272799" y="146773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p:nvCxnSpPr>
        <p:spPr>
          <a:xfrm>
            <a:off x="4405440" y="146773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p:nvCxnSpPr>
        <p:spPr>
          <a:xfrm>
            <a:off x="4397359" y="4246581"/>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p:nvCxnSpPr>
        <p:spPr>
          <a:xfrm>
            <a:off x="6264335" y="2858911"/>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p:nvCxnSpPr>
        <p:spPr>
          <a:xfrm>
            <a:off x="8129940" y="4722856"/>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p:nvCxnSpPr>
        <p:spPr>
          <a:xfrm>
            <a:off x="4403621" y="2400233"/>
            <a:ext cx="1775563"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p:nvSpPr>
        <p:spPr>
          <a:xfrm>
            <a:off x="8054239" y="2400298"/>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Tabellen aanpassen</a:t>
            </a:r>
            <a:endParaRPr lang="en-US" sz="933" b="1">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p:nvSpPr>
        <p:spPr>
          <a:xfrm>
            <a:off x="8056069" y="2894355"/>
            <a:ext cx="1847115" cy="1118896"/>
          </a:xfrm>
          <a:prstGeom prst="rect">
            <a:avLst/>
          </a:prstGeom>
          <a:noFill/>
        </p:spPr>
        <p:txBody>
          <a:bodyPr wrap="square" rtlCol="0">
            <a:spAutoFit/>
          </a:bodyPr>
          <a:lstStyle/>
          <a:p>
            <a:r>
              <a:rPr lang="nl-NL" sz="667">
                <a:latin typeface="+mn-lt"/>
                <a:cs typeface="Arial" panose="020B0604020202020204" pitchFamily="34" charset="0"/>
              </a:rPr>
              <a:t>Tabellen werkt niet altijd even vlot in PowerPoint. </a:t>
            </a:r>
          </a:p>
          <a:p>
            <a:endParaRPr lang="nl-NL" sz="667">
              <a:latin typeface="+mn-lt"/>
              <a:cs typeface="Arial" panose="020B0604020202020204" pitchFamily="34" charset="0"/>
            </a:endParaRPr>
          </a:p>
          <a:p>
            <a:r>
              <a:rPr lang="nl-NL" sz="667">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667">
              <a:latin typeface="+mn-lt"/>
              <a:cs typeface="Arial" panose="020B0604020202020204" pitchFamily="34" charset="0"/>
            </a:endParaRPr>
          </a:p>
          <a:p>
            <a:r>
              <a:rPr lang="nl-NL" sz="667">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p:nvCxnSpPr>
        <p:spPr>
          <a:xfrm>
            <a:off x="8115304" y="2855192"/>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17738" y="3884725"/>
            <a:ext cx="1723775" cy="241133"/>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p:nvPicPr>
        <p:blipFill rotWithShape="1">
          <a:blip r:embed="rId11">
            <a:extLst>
              <a:ext uri="{28A0092B-C50C-407E-A947-70E740481C1C}">
                <a14:useLocalDpi xmlns:a14="http://schemas.microsoft.com/office/drawing/2010/main" val="0"/>
              </a:ext>
            </a:extLst>
          </a:blip>
          <a:srcRect t="4581"/>
          <a:stretch/>
        </p:blipFill>
        <p:spPr>
          <a:xfrm>
            <a:off x="712045" y="3021013"/>
            <a:ext cx="3511859" cy="3082197"/>
          </a:xfrm>
          <a:prstGeom prst="rect">
            <a:avLst/>
          </a:prstGeom>
        </p:spPr>
      </p:pic>
    </p:spTree>
    <p:extLst>
      <p:ext uri="{BB962C8B-B14F-4D97-AF65-F5344CB8AC3E}">
        <p14:creationId xmlns:p14="http://schemas.microsoft.com/office/powerpoint/2010/main" val="4167708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p:nvSpPr>
        <p:spPr>
          <a:xfrm>
            <a:off x="679450" y="-1"/>
            <a:ext cx="11514137" cy="6858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ctrTitle" hasCustomPrompt="1"/>
          </p:nvPr>
        </p:nvSpPr>
        <p:spPr>
          <a:xfrm>
            <a:off x="3432810" y="2710175"/>
            <a:ext cx="8251191" cy="1309663"/>
          </a:xfrm>
        </p:spPr>
        <p:txBody>
          <a:bodyPr wrap="none" lIns="0" tIns="0" rIns="0" bIns="0" anchor="b">
            <a:noAutofit/>
          </a:bodyPr>
          <a:lstStyle>
            <a:lvl1pPr algn="l">
              <a:lnSpc>
                <a:spcPct val="100000"/>
              </a:lnSpc>
              <a:defRPr sz="36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3451860" y="4461443"/>
            <a:ext cx="8251191" cy="1655762"/>
          </a:xfrm>
        </p:spPr>
        <p:txBody>
          <a:bodyPr lIns="0" tIns="0" rIns="0" bIns="0"/>
          <a:lstStyle>
            <a:lvl1pPr marL="0" indent="0" algn="l">
              <a:lnSpc>
                <a:spcPct val="65000"/>
              </a:lnSpc>
              <a:buNone/>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Titel slide</a:t>
            </a:r>
            <a:endParaRPr lang="en-US" sz="1333" b="1">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68" y="238603"/>
            <a:ext cx="5067554" cy="2596896"/>
          </a:xfrm>
          <a:prstGeom prst="rect">
            <a:avLst/>
          </a:prstGeom>
        </p:spPr>
      </p:pic>
    </p:spTree>
    <p:extLst>
      <p:ext uri="{BB962C8B-B14F-4D97-AF65-F5344CB8AC3E}">
        <p14:creationId xmlns:p14="http://schemas.microsoft.com/office/powerpoint/2010/main" val="292611934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p:nvSpPr>
        <p:spPr>
          <a:xfrm>
            <a:off x="-908" y="-4233"/>
            <a:ext cx="12194495" cy="6862233"/>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2" name="Title"/>
          <p:cNvSpPr>
            <a:spLocks noGrp="1"/>
          </p:cNvSpPr>
          <p:nvPr>
            <p:ph type="ctrTitle" hasCustomPrompt="1"/>
          </p:nvPr>
        </p:nvSpPr>
        <p:spPr>
          <a:xfrm>
            <a:off x="3432810" y="2265535"/>
            <a:ext cx="8251191" cy="1309663"/>
          </a:xfrm>
        </p:spPr>
        <p:txBody>
          <a:bodyPr wrap="none" lIns="0" tIns="0" rIns="0" bIns="0" anchor="b">
            <a:noAutofit/>
          </a:bodyPr>
          <a:lstStyle>
            <a:lvl1pPr algn="l">
              <a:lnSpc>
                <a:spcPct val="64000"/>
              </a:lnSpc>
              <a:defRPr sz="36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3451860" y="3889020"/>
            <a:ext cx="8251191" cy="1812970"/>
          </a:xfrm>
        </p:spPr>
        <p:txBody>
          <a:bodyPr lIns="0" tIns="0" rIns="0" bIns="0"/>
          <a:lstStyle>
            <a:lvl1pPr marL="0" indent="0" algn="l">
              <a:lnSpc>
                <a:spcPct val="65000"/>
              </a:lnSpc>
              <a:buNone/>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Tussentitel slide</a:t>
            </a:r>
            <a:endParaRPr lang="en-US" sz="1333" b="1">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075" y="764643"/>
            <a:ext cx="1980924" cy="1015136"/>
          </a:xfrm>
          <a:prstGeom prst="rect">
            <a:avLst/>
          </a:prstGeom>
        </p:spPr>
      </p:pic>
    </p:spTree>
    <p:extLst>
      <p:ext uri="{BB962C8B-B14F-4D97-AF65-F5344CB8AC3E}">
        <p14:creationId xmlns:p14="http://schemas.microsoft.com/office/powerpoint/2010/main" val="322887095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p:nvSpPr>
        <p:spPr>
          <a:xfrm>
            <a:off x="-908" y="-4233"/>
            <a:ext cx="12194495" cy="6862233"/>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2" name="Title"/>
          <p:cNvSpPr>
            <a:spLocks noGrp="1"/>
          </p:cNvSpPr>
          <p:nvPr>
            <p:ph type="ctrTitle" hasCustomPrompt="1"/>
          </p:nvPr>
        </p:nvSpPr>
        <p:spPr>
          <a:xfrm>
            <a:off x="3432810" y="2265535"/>
            <a:ext cx="8251191" cy="1309663"/>
          </a:xfrm>
        </p:spPr>
        <p:txBody>
          <a:bodyPr wrap="none" lIns="0" tIns="0" rIns="0" bIns="0" anchor="b">
            <a:noAutofit/>
          </a:bodyPr>
          <a:lstStyle>
            <a:lvl1pPr algn="l">
              <a:lnSpc>
                <a:spcPct val="64000"/>
              </a:lnSpc>
              <a:defRPr sz="36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3451860" y="3889020"/>
            <a:ext cx="8251191" cy="1812970"/>
          </a:xfrm>
        </p:spPr>
        <p:txBody>
          <a:bodyPr lIns="0" tIns="0" rIns="0" bIns="0"/>
          <a:lstStyle>
            <a:lvl1pPr marL="0" indent="0" algn="l">
              <a:lnSpc>
                <a:spcPct val="65000"/>
              </a:lnSpc>
              <a:buNone/>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38" y="768980"/>
            <a:ext cx="1966095" cy="1007625"/>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Tussentitel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3214333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p:nvSpPr>
        <p:spPr>
          <a:xfrm>
            <a:off x="-908" y="-4233"/>
            <a:ext cx="12194495" cy="6862233"/>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2" name="Title"/>
          <p:cNvSpPr>
            <a:spLocks noGrp="1"/>
          </p:cNvSpPr>
          <p:nvPr>
            <p:ph type="ctrTitle" hasCustomPrompt="1"/>
          </p:nvPr>
        </p:nvSpPr>
        <p:spPr>
          <a:xfrm>
            <a:off x="1310186" y="2374711"/>
            <a:ext cx="10392865" cy="2128486"/>
          </a:xfrm>
        </p:spPr>
        <p:txBody>
          <a:bodyPr wrap="none" lIns="0" tIns="0" rIns="0" bIns="0" anchor="b">
            <a:noAutofit/>
          </a:bodyPr>
          <a:lstStyle>
            <a:lvl1pPr algn="r">
              <a:lnSpc>
                <a:spcPct val="100000"/>
              </a:lnSpc>
              <a:defRPr sz="32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3451860" y="4774114"/>
            <a:ext cx="8251191" cy="1812970"/>
          </a:xfrm>
        </p:spPr>
        <p:txBody>
          <a:bodyPr lIns="0" tIns="0" rIns="0" bIns="0"/>
          <a:lstStyle>
            <a:lvl1pPr marL="0" indent="0" algn="r">
              <a:lnSpc>
                <a:spcPct val="65000"/>
              </a:lnSpc>
              <a:buNone/>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Quote slide</a:t>
            </a:r>
            <a:endParaRPr lang="en-US" sz="1333" b="1">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075" y="764643"/>
            <a:ext cx="1980924" cy="1015136"/>
          </a:xfrm>
          <a:prstGeom prst="rect">
            <a:avLst/>
          </a:prstGeom>
        </p:spPr>
      </p:pic>
    </p:spTree>
    <p:extLst>
      <p:ext uri="{BB962C8B-B14F-4D97-AF65-F5344CB8AC3E}">
        <p14:creationId xmlns:p14="http://schemas.microsoft.com/office/powerpoint/2010/main" val="2258214889"/>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p:nvSpPr>
        <p:spPr>
          <a:xfrm>
            <a:off x="-908" y="-4233"/>
            <a:ext cx="12194495" cy="6862233"/>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2" name="Title"/>
          <p:cNvSpPr>
            <a:spLocks noGrp="1"/>
          </p:cNvSpPr>
          <p:nvPr>
            <p:ph type="ctrTitle" hasCustomPrompt="1"/>
          </p:nvPr>
        </p:nvSpPr>
        <p:spPr>
          <a:xfrm>
            <a:off x="3302758" y="1433857"/>
            <a:ext cx="7335767" cy="758884"/>
          </a:xfrm>
        </p:spPr>
        <p:txBody>
          <a:bodyPr wrap="none" lIns="0" tIns="0" rIns="0" bIns="0" anchor="t">
            <a:noAutofit/>
          </a:bodyPr>
          <a:lstStyle>
            <a:lvl1pPr algn="l">
              <a:lnSpc>
                <a:spcPct val="100000"/>
              </a:lnSpc>
              <a:defRPr sz="2933">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3302757" y="2514303"/>
            <a:ext cx="8251191" cy="3448222"/>
          </a:xfrm>
        </p:spPr>
        <p:txBody>
          <a:bodyPr lIns="0" tIns="0" rIns="0" bIns="0"/>
          <a:lstStyle>
            <a:lvl1pPr marL="495325" indent="-495325" algn="l">
              <a:lnSpc>
                <a:spcPct val="100000"/>
              </a:lnSpc>
              <a:buFont typeface="+mj-lt"/>
              <a:buAutoNum type="arabicPeriod"/>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Inhoud slide</a:t>
            </a:r>
            <a:endParaRPr lang="en-US" sz="1333" b="1">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075" y="764643"/>
            <a:ext cx="1980924" cy="1015136"/>
          </a:xfrm>
          <a:prstGeom prst="rect">
            <a:avLst/>
          </a:prstGeom>
        </p:spPr>
      </p:pic>
    </p:spTree>
    <p:extLst>
      <p:ext uri="{BB962C8B-B14F-4D97-AF65-F5344CB8AC3E}">
        <p14:creationId xmlns:p14="http://schemas.microsoft.com/office/powerpoint/2010/main" val="240517107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665795" y="592589"/>
            <a:ext cx="11050419" cy="503845"/>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5" name="Footer Placeholder 4"/>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6" name="Slide Number Placeholder 5"/>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099200"/>
            <a:ext cx="12192000" cy="50038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TextBox 4">
            <a:extLst>
              <a:ext uri="{FF2B5EF4-FFF2-40B4-BE49-F238E27FC236}">
                <a16:creationId xmlns:a16="http://schemas.microsoft.com/office/drawing/2014/main" id="{22214A23-4B57-4EDB-9FCA-6715CD113D98}"/>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Grote afbeelding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73440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2192000" cy="6103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4" name="Date Placeholder 3"/>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5" name="Footer Placeholder 4"/>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6" name="Slide Number Placeholder 5"/>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8088351" y="4704402"/>
            <a:ext cx="3620430" cy="503845"/>
          </a:xfrm>
          <a:noFill/>
        </p:spPr>
        <p:txBody>
          <a:bodyPr lIns="0" tIns="0" rIns="0" bIns="0" anchor="b">
            <a:noAutofit/>
          </a:bodyPr>
          <a:lstStyle>
            <a:lvl1pPr>
              <a:defRPr sz="2933">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p:nvCxnSpPr>
        <p:spPr>
          <a:xfrm>
            <a:off x="8088351" y="5336663"/>
            <a:ext cx="3620430"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Grote afbeelding + </a:t>
            </a:r>
            <a:r>
              <a:rPr lang="nl-NL" sz="1333" b="1" err="1">
                <a:solidFill>
                  <a:schemeClr val="tx1"/>
                </a:solidFill>
                <a:latin typeface="+mn-lt"/>
                <a:cs typeface="Arial" panose="020B0604020202020204" pitchFamily="34" charset="0"/>
              </a:rPr>
              <a:t>floating</a:t>
            </a:r>
            <a:r>
              <a:rPr lang="nl-NL" sz="1333" b="1">
                <a:solidFill>
                  <a:schemeClr val="tx1"/>
                </a:solidFill>
                <a:latin typeface="+mn-lt"/>
                <a:cs typeface="Arial" panose="020B0604020202020204" pitchFamily="34" charset="0"/>
              </a:rPr>
              <a:t> titel slide</a:t>
            </a:r>
            <a:endParaRPr lang="en-US" sz="1333" b="1">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p:nvSpPr>
        <p:spPr>
          <a:xfrm>
            <a:off x="1" y="6858000"/>
            <a:ext cx="3444511" cy="502958"/>
          </a:xfrm>
          <a:prstGeom prst="rect">
            <a:avLst/>
          </a:prstGeom>
          <a:noFill/>
        </p:spPr>
        <p:txBody>
          <a:bodyPr wrap="square" rtlCol="0">
            <a:spAutoFit/>
          </a:bodyPr>
          <a:lstStyle/>
          <a:p>
            <a:r>
              <a:rPr lang="nl-NL" sz="667">
                <a:latin typeface="+mn-lt"/>
                <a:cs typeface="Arial" panose="020B0604020202020204" pitchFamily="34" charset="0"/>
              </a:rPr>
              <a:t>Verplaats na het invoegen van de foto deze weer naar de achtergrond zodat de titel terug vooraan kom te staan. </a:t>
            </a:r>
            <a:r>
              <a:rPr lang="nl-NL" sz="667" b="1">
                <a:latin typeface="+mn-lt"/>
                <a:cs typeface="Arial" panose="020B0604020202020204" pitchFamily="34" charset="0"/>
              </a:rPr>
              <a:t>(rechtsklikken&gt; naar achtergrond&gt; naar achtergrond)</a:t>
            </a:r>
          </a:p>
          <a:p>
            <a:endParaRPr lang="nl-NL" sz="667">
              <a:latin typeface="+mn-lt"/>
              <a:cs typeface="Arial" panose="020B0604020202020204" pitchFamily="34" charset="0"/>
            </a:endParaRPr>
          </a:p>
          <a:p>
            <a:r>
              <a:rPr lang="nl-NL" sz="667">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2773338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1"/>
            <a:ext cx="11050419" cy="40692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8A2F8C1-53AF-4DEB-9965-55FC86D3788C}"/>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Tekst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61507637"/>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704850" y="1119717"/>
            <a:ext cx="11050059" cy="4520142"/>
          </a:xfrm>
        </p:spPr>
        <p:txBody>
          <a:bodyPr>
            <a:normAutofit/>
          </a:bodyPr>
          <a:lstStyle>
            <a:lvl1pPr marL="0" indent="0" algn="ctr">
              <a:buNone/>
              <a:defRPr/>
            </a:lvl1pPr>
          </a:lstStyle>
          <a:p>
            <a:r>
              <a:rPr lang="nl-NL" noProof="0"/>
              <a:t>Klik op het pictogram als u een tabel wilt toevoegen</a:t>
            </a:r>
            <a:endParaRPr lang="en-GB" noProof="0"/>
          </a:p>
        </p:txBody>
      </p:sp>
      <p:sp>
        <p:nvSpPr>
          <p:cNvPr id="16" name="TextBox 4">
            <a:extLst>
              <a:ext uri="{FF2B5EF4-FFF2-40B4-BE49-F238E27FC236}">
                <a16:creationId xmlns:a16="http://schemas.microsoft.com/office/drawing/2014/main" id="{8C7A8C97-A0A2-4491-BA0D-727C7CE0B7F3}"/>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Tabel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05149345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92813D1-327F-45DC-8DDF-53948CE8C5F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Lege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46858062"/>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9" name="TextBox 4">
            <a:extLst>
              <a:ext uri="{FF2B5EF4-FFF2-40B4-BE49-F238E27FC236}">
                <a16:creationId xmlns:a16="http://schemas.microsoft.com/office/drawing/2014/main" id="{C531524C-A1A5-4485-B21D-E97B5DC3BE3F}"/>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Leeg zonder titel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50796127"/>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262794" y="1099200"/>
            <a:ext cx="5478357"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1"/>
            <a:ext cx="5478357" cy="4074337"/>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5484706"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6CBDB841-5208-4BD2-9409-EA7134D69442}"/>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1/2 Tekst en 1/2 afbeelding</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339824966"/>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5326" y="1099200"/>
            <a:ext cx="734121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680663" y="1569600"/>
            <a:ext cx="7339632"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8120222"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0" name="TextBox 4">
            <a:extLst>
              <a:ext uri="{FF2B5EF4-FFF2-40B4-BE49-F238E27FC236}">
                <a16:creationId xmlns:a16="http://schemas.microsoft.com/office/drawing/2014/main" id="{D974BD34-E475-4E02-86F0-8932E1B41725}"/>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2/3 Tekst en 1/3 afbeelding</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42073883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p:nvSpPr>
        <p:spPr>
          <a:xfrm>
            <a:off x="-908" y="-4233"/>
            <a:ext cx="12194495" cy="6862233"/>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2" name="Title"/>
          <p:cNvSpPr>
            <a:spLocks noGrp="1"/>
          </p:cNvSpPr>
          <p:nvPr>
            <p:ph type="ctrTitle" hasCustomPrompt="1"/>
          </p:nvPr>
        </p:nvSpPr>
        <p:spPr>
          <a:xfrm>
            <a:off x="1310186" y="2374711"/>
            <a:ext cx="10392865" cy="2128486"/>
          </a:xfrm>
        </p:spPr>
        <p:txBody>
          <a:bodyPr wrap="none" lIns="0" tIns="0" rIns="0" bIns="0" anchor="b">
            <a:noAutofit/>
          </a:bodyPr>
          <a:lstStyle>
            <a:lvl1pPr algn="r">
              <a:lnSpc>
                <a:spcPct val="100000"/>
              </a:lnSpc>
              <a:defRPr sz="32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3451860" y="4774114"/>
            <a:ext cx="8251191" cy="1812970"/>
          </a:xfrm>
        </p:spPr>
        <p:txBody>
          <a:bodyPr lIns="0" tIns="0" rIns="0" bIns="0"/>
          <a:lstStyle>
            <a:lvl1pPr marL="0" indent="0" algn="r">
              <a:lnSpc>
                <a:spcPct val="65000"/>
              </a:lnSpc>
              <a:buNone/>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38" y="768980"/>
            <a:ext cx="1966095" cy="1007625"/>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Quote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63751402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5478357"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0"/>
            <a:ext cx="5478357"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TextBox 4">
            <a:extLst>
              <a:ext uri="{FF2B5EF4-FFF2-40B4-BE49-F238E27FC236}">
                <a16:creationId xmlns:a16="http://schemas.microsoft.com/office/drawing/2014/main" id="{E2274F51-95F7-4E5E-815B-1F996E645FE7}"/>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Afbeelding en afbeelding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78488265"/>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0"/>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xtBox 4">
            <a:extLst>
              <a:ext uri="{FF2B5EF4-FFF2-40B4-BE49-F238E27FC236}">
                <a16:creationId xmlns:a16="http://schemas.microsoft.com/office/drawing/2014/main" id="{92B1CA4A-0389-4751-BD3D-D8526698D99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2 x 2 afbeeldingen slide</a:t>
            </a:r>
            <a:endParaRPr lang="en-US" sz="1333" b="1">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693600" y="3648795"/>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6264000" y="3648795"/>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Tree>
    <p:extLst>
      <p:ext uri="{BB962C8B-B14F-4D97-AF65-F5344CB8AC3E}">
        <p14:creationId xmlns:p14="http://schemas.microsoft.com/office/powerpoint/2010/main" val="379870993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8120222"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4406900"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xtBox 4">
            <a:extLst>
              <a:ext uri="{FF2B5EF4-FFF2-40B4-BE49-F238E27FC236}">
                <a16:creationId xmlns:a16="http://schemas.microsoft.com/office/drawing/2014/main" id="{009A3169-8C0D-4A2D-9C66-BE525BCD338D}"/>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3 x Afbeelding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6561775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3478266"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9047322"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xtBox 4">
            <a:extLst>
              <a:ext uri="{FF2B5EF4-FFF2-40B4-BE49-F238E27FC236}">
                <a16:creationId xmlns:a16="http://schemas.microsoft.com/office/drawing/2014/main" id="{BB27EBDF-C895-4A3E-8D3F-1D5142CF7789}"/>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4 x Afbeelding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612472059"/>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8120222" y="1099200"/>
            <a:ext cx="3625850" cy="1759200"/>
          </a:xfrm>
        </p:spPr>
        <p:txBody>
          <a:bodyPr tIns="1440000">
            <a:normAutofit/>
          </a:bodyPr>
          <a:lstStyle>
            <a:lvl1pPr marL="0" indent="0" algn="ctr">
              <a:buNone/>
              <a:defRPr sz="1067"/>
            </a:lvl1pPr>
          </a:lstStyle>
          <a:p>
            <a:r>
              <a:rPr lang="nl-NL"/>
              <a:t>Klik op het pictogram als u een afbeelding wilt toevoegen</a:t>
            </a:r>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3625850" cy="175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4406900" y="1099200"/>
            <a:ext cx="3625850" cy="175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700087" y="2842632"/>
            <a:ext cx="362640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4406399" y="2841600"/>
            <a:ext cx="362640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8119199" y="2841600"/>
            <a:ext cx="362640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3 x Afbeelding en tekst</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241372866"/>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3478266"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9047322"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700088" y="2842632"/>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3478265"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6262794"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9047322"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4 x Afbeelding en tekst</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320589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700088" y="2842632"/>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3478265"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6262794"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9047322"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9047321" y="1099201"/>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704851" y="1099200"/>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3485674" y="1099200"/>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6266498" y="1099200"/>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0" name="TextBox 4">
            <a:extLst>
              <a:ext uri="{FF2B5EF4-FFF2-40B4-BE49-F238E27FC236}">
                <a16:creationId xmlns:a16="http://schemas.microsoft.com/office/drawing/2014/main" id="{DB6ED84B-8E7F-4228-B427-1EDE681C5A63}"/>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4 x Grafiek en tekst</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54409859"/>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0"/>
            <a:ext cx="3634019"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4402706" y="1099199"/>
            <a:ext cx="7338444" cy="4999200"/>
          </a:xfrm>
        </p:spPr>
        <p:txBody>
          <a:bodyPr>
            <a:normAutofit/>
          </a:bodyPr>
          <a:lstStyle>
            <a:lvl1pPr marL="0" indent="0" algn="ctr">
              <a:buNone/>
              <a:defRPr sz="1067"/>
            </a:lvl1pPr>
          </a:lstStyle>
          <a:p>
            <a:r>
              <a:rPr lang="nl-NL"/>
              <a:t>Klik op het pictogram als u een grafiek wilt toevoegen</a:t>
            </a:r>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A500405E-274E-4C95-9B93-F6B1F82EF01B}"/>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1/3 Tekst en 2/3 grafiek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23451565"/>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701675" y="1099200"/>
            <a:ext cx="11039475" cy="4983689"/>
          </a:xfrm>
        </p:spPr>
        <p:txBody>
          <a:bodyPr>
            <a:normAutofit/>
          </a:bodyPr>
          <a:lstStyle>
            <a:lvl1pPr marL="0" indent="0" algn="ctr">
              <a:buNone/>
              <a:defRPr sz="1067"/>
            </a:lvl1pPr>
          </a:lstStyle>
          <a:p>
            <a:r>
              <a:rPr lang="nl-NL"/>
              <a:t>Klik op het pictogram als u een grafiek wilt toevoegen</a:t>
            </a:r>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C2C04373-6D00-42D5-86E3-4AF79B52EF61}"/>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Grafiek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968060466"/>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1"/>
            <a:ext cx="5478357" cy="4071868"/>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6187200" y="1569601"/>
            <a:ext cx="5545263" cy="4071868"/>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1" name="TextBox 4">
            <a:extLst>
              <a:ext uri="{FF2B5EF4-FFF2-40B4-BE49-F238E27FC236}">
                <a16:creationId xmlns:a16="http://schemas.microsoft.com/office/drawing/2014/main" id="{B76F8740-BA9B-4238-9C9D-5EB368209556}"/>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1/2 Tekst en 1/2 tekst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823216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p:nvSpPr>
        <p:spPr>
          <a:xfrm>
            <a:off x="-908" y="-4233"/>
            <a:ext cx="12194495" cy="6862233"/>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2" name="Title"/>
          <p:cNvSpPr>
            <a:spLocks noGrp="1"/>
          </p:cNvSpPr>
          <p:nvPr>
            <p:ph type="ctrTitle" hasCustomPrompt="1"/>
          </p:nvPr>
        </p:nvSpPr>
        <p:spPr>
          <a:xfrm>
            <a:off x="3302758" y="1433857"/>
            <a:ext cx="7335767" cy="758884"/>
          </a:xfrm>
        </p:spPr>
        <p:txBody>
          <a:bodyPr wrap="none" lIns="0" tIns="0" rIns="0" bIns="0" anchor="t">
            <a:noAutofit/>
          </a:bodyPr>
          <a:lstStyle>
            <a:lvl1pPr algn="l">
              <a:lnSpc>
                <a:spcPct val="100000"/>
              </a:lnSpc>
              <a:defRPr sz="2933">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3302757" y="2514303"/>
            <a:ext cx="8251191" cy="3448222"/>
          </a:xfrm>
        </p:spPr>
        <p:txBody>
          <a:bodyPr lIns="0" tIns="0" rIns="0" bIns="0"/>
          <a:lstStyle>
            <a:lvl1pPr marL="495325" indent="-495325" algn="l">
              <a:lnSpc>
                <a:spcPct val="100000"/>
              </a:lnSpc>
              <a:buFont typeface="+mj-lt"/>
              <a:buAutoNum type="arabicPeriod"/>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38" y="768980"/>
            <a:ext cx="1966095" cy="1007625"/>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Inhoud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281446893"/>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73782"/>
            <a:ext cx="5478357"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6187950" y="1581714"/>
            <a:ext cx="5545263"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700800" y="1120800"/>
            <a:ext cx="5478357" cy="325011"/>
          </a:xfrm>
        </p:spPr>
        <p:txBody>
          <a:bodyPr>
            <a:noAutofit/>
          </a:bodyPr>
          <a:lstStyle>
            <a:lvl1pPr marL="0" indent="0">
              <a:buNone/>
              <a:defRPr>
                <a:latin typeface="Arial Rounded MT Bold" panose="020F0704030504030204" pitchFamily="34" charset="0"/>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6187200" y="1120800"/>
            <a:ext cx="5545263" cy="325011"/>
          </a:xfrm>
        </p:spPr>
        <p:txBody>
          <a:bodyPr>
            <a:noAutofit/>
          </a:bodyPr>
          <a:lstStyle>
            <a:lvl1pPr marL="0" indent="0">
              <a:buNone/>
              <a:defRPr>
                <a:latin typeface="Arial Rounded MT Bold" panose="020F0704030504030204" pitchFamily="34" charset="0"/>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NL"/>
              <a:t>Titel</a:t>
            </a:r>
            <a:endParaRPr lang="nl-BE"/>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3" name="TextBox 4">
            <a:extLst>
              <a:ext uri="{FF2B5EF4-FFF2-40B4-BE49-F238E27FC236}">
                <a16:creationId xmlns:a16="http://schemas.microsoft.com/office/drawing/2014/main" id="{B415E543-5122-4ED4-A8AA-647C117F182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Titel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7857042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262794" y="1099200"/>
            <a:ext cx="5478357" cy="3130551"/>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6262793" y="4344459"/>
            <a:ext cx="2697162" cy="1752599"/>
          </a:xfrm>
        </p:spPr>
        <p:txBody>
          <a:bodyPr>
            <a:normAutofit/>
          </a:bodyPr>
          <a:lstStyle>
            <a:lvl1pPr marL="0" indent="0">
              <a:buNone/>
              <a:defRPr sz="1067"/>
            </a:lvl1pPr>
          </a:lstStyle>
          <a:p>
            <a:r>
              <a:rPr lang="nl-NL"/>
              <a:t>Klik op het pictogram als u een afbeelding wilt toevoegen</a:t>
            </a:r>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9043988" y="4344459"/>
            <a:ext cx="2697162" cy="1752599"/>
          </a:xfrm>
        </p:spPr>
        <p:txBody>
          <a:bodyPr>
            <a:normAutofit/>
          </a:bodyPr>
          <a:lstStyle>
            <a:lvl1pPr marL="0" indent="0">
              <a:buNone/>
              <a:defRPr sz="1067"/>
            </a:lvl1pPr>
          </a:lstStyle>
          <a:p>
            <a:r>
              <a:rPr lang="nl-NL"/>
              <a:t>Klik op het pictogram als u een afbeelding wilt toevoegen</a:t>
            </a:r>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800" y="1569601"/>
            <a:ext cx="5478357" cy="4081187"/>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5484706"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9" name="TextBox 4">
            <a:extLst>
              <a:ext uri="{FF2B5EF4-FFF2-40B4-BE49-F238E27FC236}">
                <a16:creationId xmlns:a16="http://schemas.microsoft.com/office/drawing/2014/main" id="{2CD7B7E4-430F-492F-AE79-EDAE65BABEA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Tekst en 3 afbeelding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72834068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2068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Info slide</a:t>
            </a:r>
            <a:endParaRPr lang="en-US" sz="1333" b="1">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p:nvSpPr>
        <p:spPr>
          <a:xfrm>
            <a:off x="646745"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Afbeelding invoegen</a:t>
            </a:r>
            <a:endParaRPr lang="en-US" sz="933" b="1">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p:nvCxnSpPr>
        <p:spPr>
          <a:xfrm>
            <a:off x="687624" y="1467737"/>
            <a:ext cx="17805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p:nvSpPr>
        <p:spPr>
          <a:xfrm>
            <a:off x="637557" y="1520303"/>
            <a:ext cx="1834868" cy="605615"/>
          </a:xfrm>
          <a:prstGeom prst="rect">
            <a:avLst/>
          </a:prstGeom>
          <a:noFill/>
        </p:spPr>
        <p:txBody>
          <a:bodyPr wrap="square" rtlCol="0">
            <a:spAutoFit/>
          </a:bodyPr>
          <a:lstStyle/>
          <a:p>
            <a:r>
              <a:rPr lang="nl-NL" sz="667">
                <a:latin typeface="+mn-lt"/>
                <a:cs typeface="Arial" panose="020B0604020202020204" pitchFamily="34" charset="0"/>
              </a:rPr>
              <a:t>Klik op het pictogram dat vervolgens verschijnt om een afbeelding in te voegen.</a:t>
            </a:r>
          </a:p>
          <a:p>
            <a:endParaRPr lang="nl-NL" sz="667">
              <a:latin typeface="+mn-lt"/>
              <a:cs typeface="Arial" panose="020B0604020202020204" pitchFamily="34" charset="0"/>
            </a:endParaRPr>
          </a:p>
          <a:p>
            <a:r>
              <a:rPr lang="nl-NL" sz="667">
                <a:latin typeface="+mn-lt"/>
                <a:cs typeface="Arial" panose="020B0604020202020204" pitchFamily="34" charset="0"/>
              </a:rPr>
              <a:t>Voor </a:t>
            </a:r>
            <a:r>
              <a:rPr lang="nl-NL" sz="667" err="1">
                <a:latin typeface="+mn-lt"/>
                <a:cs typeface="Arial" panose="020B0604020202020204" pitchFamily="34" charset="0"/>
              </a:rPr>
              <a:t>copy+paste</a:t>
            </a:r>
            <a:r>
              <a:rPr lang="nl-NL" sz="667">
                <a:latin typeface="+mn-lt"/>
                <a:cs typeface="Arial" panose="020B0604020202020204" pitchFamily="34" charset="0"/>
              </a:rPr>
              <a:t> commando:</a:t>
            </a:r>
          </a:p>
          <a:p>
            <a:r>
              <a:rPr lang="nl-NL" sz="667">
                <a:latin typeface="+mn-lt"/>
                <a:cs typeface="Arial" panose="020B0604020202020204" pitchFamily="34" charset="0"/>
              </a:rPr>
              <a:t>Selecteer de </a:t>
            </a:r>
            <a:r>
              <a:rPr lang="nl-NL" sz="667" err="1">
                <a:latin typeface="+mn-lt"/>
                <a:cs typeface="Arial" panose="020B0604020202020204" pitchFamily="34" charset="0"/>
              </a:rPr>
              <a:t>placeholder</a:t>
            </a:r>
            <a:r>
              <a:rPr lang="nl-NL" sz="667">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p:nvSpPr>
        <p:spPr>
          <a:xfrm>
            <a:off x="636566" y="2144266"/>
            <a:ext cx="1820913" cy="708271"/>
          </a:xfrm>
          <a:prstGeom prst="rect">
            <a:avLst/>
          </a:prstGeom>
          <a:noFill/>
        </p:spPr>
        <p:txBody>
          <a:bodyPr wrap="square" rtlCol="0">
            <a:spAutoFit/>
          </a:bodyPr>
          <a:lstStyle/>
          <a:p>
            <a:r>
              <a:rPr lang="nl-NL" sz="667">
                <a:latin typeface="+mn-lt"/>
                <a:cs typeface="Arial" panose="020B0604020202020204" pitchFamily="34" charset="0"/>
              </a:rPr>
              <a:t>Wanneer je de afbeelding wilt schalen of verslepen, ga dan naar </a:t>
            </a:r>
          </a:p>
          <a:p>
            <a:r>
              <a:rPr lang="nl-NL" sz="667" b="1">
                <a:latin typeface="+mn-lt"/>
                <a:cs typeface="Arial" panose="020B0604020202020204" pitchFamily="34" charset="0"/>
              </a:rPr>
              <a:t>‘Hulpmiddelen voor afbeeldingen’ </a:t>
            </a:r>
          </a:p>
          <a:p>
            <a:r>
              <a:rPr lang="nl-NL" sz="667">
                <a:latin typeface="+mn-lt"/>
                <a:cs typeface="Arial" panose="020B0604020202020204" pitchFamily="34" charset="0"/>
              </a:rPr>
              <a:t>en klik op </a:t>
            </a:r>
            <a:r>
              <a:rPr lang="nl-NL" sz="667" b="1">
                <a:latin typeface="+mn-lt"/>
                <a:cs typeface="Arial" panose="020B0604020202020204" pitchFamily="34" charset="0"/>
              </a:rPr>
              <a:t>‘Bijsnijden’. </a:t>
            </a:r>
            <a:r>
              <a:rPr lang="nl-NL" sz="667">
                <a:latin typeface="+mn-lt"/>
                <a:cs typeface="Arial" panose="020B0604020202020204" pitchFamily="34" charset="0"/>
              </a:rPr>
              <a:t>Met de witte bolletjes schaal je de afbeelding, met de zwarte haakjes schaal je het afbeeldingskader. </a:t>
            </a:r>
            <a:endParaRPr lang="en-US" sz="667">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828" y="2176143"/>
            <a:ext cx="180975" cy="31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p:nvSpPr>
        <p:spPr>
          <a:xfrm>
            <a:off x="2492982" y="2439358"/>
            <a:ext cx="1857099" cy="605615"/>
          </a:xfrm>
          <a:prstGeom prst="rect">
            <a:avLst/>
          </a:prstGeom>
          <a:noFill/>
        </p:spPr>
        <p:txBody>
          <a:bodyPr wrap="square" rtlCol="0">
            <a:spAutoFit/>
          </a:bodyPr>
          <a:lstStyle/>
          <a:p>
            <a:r>
              <a:rPr lang="nl-NL" sz="667">
                <a:latin typeface="+mn-lt"/>
                <a:cs typeface="Arial" panose="020B0604020202020204" pitchFamily="34" charset="0"/>
              </a:rPr>
              <a:t>Howest stock Afbeeldingen kan je downloaden op</a:t>
            </a:r>
          </a:p>
          <a:p>
            <a:r>
              <a:rPr lang="nl-NL" sz="667">
                <a:latin typeface="+mn-lt"/>
                <a:cs typeface="Arial" panose="020B0604020202020204" pitchFamily="34" charset="0"/>
              </a:rPr>
              <a:t> </a:t>
            </a:r>
            <a:r>
              <a:rPr lang="nl-BE" sz="667">
                <a:latin typeface="+mn-lt"/>
                <a:hlinkClick r:id="rId4"/>
              </a:rPr>
              <a:t>https://www.flickr.com/photos/howestbe/albums</a:t>
            </a:r>
            <a:endParaRPr lang="nl-NL" sz="667">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p:nvSpPr>
        <p:spPr>
          <a:xfrm>
            <a:off x="2496479"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Afbeelding optimaliseren</a:t>
            </a:r>
            <a:endParaRPr lang="en-US" sz="933" b="1">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p:nvCxnSpPr>
        <p:spPr>
          <a:xfrm>
            <a:off x="2562137" y="1476186"/>
            <a:ext cx="1767071"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p:nvSpPr>
        <p:spPr>
          <a:xfrm>
            <a:off x="2495490" y="1516716"/>
            <a:ext cx="1825251" cy="913583"/>
          </a:xfrm>
          <a:prstGeom prst="rect">
            <a:avLst/>
          </a:prstGeom>
          <a:noFill/>
        </p:spPr>
        <p:txBody>
          <a:bodyPr wrap="square" rtlCol="0">
            <a:spAutoFit/>
          </a:bodyPr>
          <a:lstStyle/>
          <a:p>
            <a:r>
              <a:rPr lang="nl-NL" sz="667">
                <a:latin typeface="+mn-lt"/>
                <a:cs typeface="Arial" panose="020B0604020202020204" pitchFamily="34" charset="0"/>
              </a:rPr>
              <a:t>Afbeeldingen maken je PPT vaak heel groot, indien nodig kan je ze comprimeren door ze te selecteren naar </a:t>
            </a:r>
            <a:r>
              <a:rPr lang="nl-NL" sz="667" b="1">
                <a:latin typeface="+mn-lt"/>
                <a:cs typeface="Arial" panose="020B0604020202020204" pitchFamily="34" charset="0"/>
              </a:rPr>
              <a:t>opmaak</a:t>
            </a:r>
            <a:r>
              <a:rPr lang="nl-NL" sz="667">
                <a:latin typeface="+mn-lt"/>
                <a:cs typeface="Arial" panose="020B0604020202020204" pitchFamily="34" charset="0"/>
              </a:rPr>
              <a:t> te gaan</a:t>
            </a:r>
          </a:p>
          <a:p>
            <a:endParaRPr lang="nl-NL" sz="667">
              <a:latin typeface="+mn-lt"/>
              <a:cs typeface="Arial" panose="020B0604020202020204" pitchFamily="34" charset="0"/>
            </a:endParaRPr>
          </a:p>
          <a:p>
            <a:r>
              <a:rPr lang="nl-NL" sz="667">
                <a:latin typeface="+mn-lt"/>
                <a:cs typeface="Arial" panose="020B0604020202020204" pitchFamily="34" charset="0"/>
              </a:rPr>
              <a:t>Daar kan je volgende optie vinden:</a:t>
            </a:r>
          </a:p>
          <a:p>
            <a:endParaRPr lang="nl-NL" sz="667">
              <a:latin typeface="+mn-lt"/>
              <a:cs typeface="Arial" panose="020B0604020202020204" pitchFamily="34" charset="0"/>
            </a:endParaRPr>
          </a:p>
          <a:p>
            <a:endParaRPr lang="nl-NL" sz="667">
              <a:latin typeface="+mn-lt"/>
              <a:cs typeface="Arial" panose="020B0604020202020204" pitchFamily="34" charset="0"/>
            </a:endParaRPr>
          </a:p>
          <a:p>
            <a:r>
              <a:rPr lang="nl-NL" sz="667">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7706" y="2078542"/>
            <a:ext cx="1123950" cy="146050"/>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p:nvSpPr>
        <p:spPr>
          <a:xfrm>
            <a:off x="6198334"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Gebruik iconen /logo`s</a:t>
            </a:r>
            <a:endParaRPr lang="en-US" sz="933" b="1">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p:nvSpPr>
        <p:spPr>
          <a:xfrm>
            <a:off x="6195704" y="1506901"/>
            <a:ext cx="1859022" cy="1118896"/>
          </a:xfrm>
          <a:prstGeom prst="rect">
            <a:avLst/>
          </a:prstGeom>
          <a:noFill/>
        </p:spPr>
        <p:txBody>
          <a:bodyPr wrap="square" rtlCol="0">
            <a:spAutoFit/>
          </a:bodyPr>
          <a:lstStyle/>
          <a:p>
            <a:r>
              <a:rPr lang="nl-NL" sz="667">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667">
              <a:latin typeface="+mn-lt"/>
              <a:cs typeface="Arial" panose="020B0604020202020204" pitchFamily="34" charset="0"/>
            </a:endParaRPr>
          </a:p>
          <a:p>
            <a:r>
              <a:rPr lang="nl-NL" sz="667">
                <a:latin typeface="+mn-lt"/>
                <a:cs typeface="Arial" panose="020B0604020202020204" pitchFamily="34" charset="0"/>
              </a:rPr>
              <a:t> </a:t>
            </a:r>
            <a:r>
              <a:rPr lang="nl-NL" sz="667" b="1">
                <a:latin typeface="+mn-lt"/>
                <a:cs typeface="Arial" panose="020B0604020202020204" pitchFamily="34" charset="0"/>
              </a:rPr>
              <a:t>Sleep hiervoor aan de witte bolletjes op de hoeken maar hou SHIFT ingedrukt</a:t>
            </a:r>
          </a:p>
          <a:p>
            <a:endParaRPr lang="nl-NL" sz="667">
              <a:latin typeface="+mn-lt"/>
              <a:cs typeface="Arial" panose="020B0604020202020204" pitchFamily="34" charset="0"/>
            </a:endParaRPr>
          </a:p>
          <a:p>
            <a:endParaRPr lang="nl-NL" sz="667">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p:nvSpPr>
        <p:spPr>
          <a:xfrm>
            <a:off x="4346001" y="3797408"/>
            <a:ext cx="1584176" cy="379463"/>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Aanpassen datum en voettekst</a:t>
            </a:r>
            <a:endParaRPr lang="en-US" sz="933" b="1">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p:nvSpPr>
        <p:spPr>
          <a:xfrm>
            <a:off x="4340573" y="4291103"/>
            <a:ext cx="1839800" cy="1324209"/>
          </a:xfrm>
          <a:prstGeom prst="rect">
            <a:avLst/>
          </a:prstGeom>
          <a:noFill/>
        </p:spPr>
        <p:txBody>
          <a:bodyPr wrap="square" rtlCol="0">
            <a:spAutoFit/>
          </a:bodyPr>
          <a:lstStyle/>
          <a:p>
            <a:r>
              <a:rPr lang="nl-NL" sz="667">
                <a:latin typeface="+mn-lt"/>
                <a:cs typeface="Arial" panose="020B0604020202020204" pitchFamily="34" charset="0"/>
              </a:rPr>
              <a:t>Pas de voettekst niet rechtstreeks aan maar ga via invoegen en klik op:</a:t>
            </a: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endParaRPr lang="nl-NL" sz="667" b="1">
              <a:latin typeface="+mn-lt"/>
              <a:cs typeface="Arial" panose="020B0604020202020204" pitchFamily="34" charset="0"/>
            </a:endParaRPr>
          </a:p>
          <a:p>
            <a:r>
              <a:rPr lang="nl-NL" sz="667" b="0">
                <a:latin typeface="+mn-lt"/>
                <a:cs typeface="Arial" panose="020B0604020202020204" pitchFamily="34" charset="0"/>
              </a:rPr>
              <a:t>Daar kan je deze aanpassen en toepassen op de slide of op alle slides.</a:t>
            </a:r>
          </a:p>
          <a:p>
            <a:endParaRPr lang="nl-NL" sz="667">
              <a:latin typeface="+mn-lt"/>
              <a:cs typeface="Arial" panose="020B0604020202020204" pitchFamily="34" charset="0"/>
            </a:endParaRPr>
          </a:p>
          <a:p>
            <a:endParaRPr lang="nl-NL" sz="667">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9062" y="4624299"/>
            <a:ext cx="351611" cy="38309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p:nvSpPr>
        <p:spPr>
          <a:xfrm>
            <a:off x="9907276" y="4760340"/>
            <a:ext cx="1834868" cy="605615"/>
          </a:xfrm>
          <a:prstGeom prst="rect">
            <a:avLst/>
          </a:prstGeom>
          <a:noFill/>
        </p:spPr>
        <p:txBody>
          <a:bodyPr wrap="square" rtlCol="0">
            <a:spAutoFit/>
          </a:bodyPr>
          <a:lstStyle/>
          <a:p>
            <a:r>
              <a:rPr lang="nl-NL" sz="667">
                <a:latin typeface="+mn-lt"/>
                <a:cs typeface="Arial" panose="020B0604020202020204" pitchFamily="34" charset="0"/>
              </a:rPr>
              <a:t>Indien je per ongeluk elementen verschoven hebt in de </a:t>
            </a:r>
            <a:r>
              <a:rPr lang="nl-NL" sz="667" err="1">
                <a:latin typeface="+mn-lt"/>
                <a:cs typeface="Arial" panose="020B0604020202020204" pitchFamily="34" charset="0"/>
              </a:rPr>
              <a:t>layout</a:t>
            </a:r>
            <a:r>
              <a:rPr lang="nl-NL" sz="667">
                <a:latin typeface="+mn-lt"/>
                <a:cs typeface="Arial" panose="020B0604020202020204" pitchFamily="34" charset="0"/>
              </a:rPr>
              <a:t>, pas opnieuw de juiste template toe:</a:t>
            </a:r>
          </a:p>
          <a:p>
            <a:endParaRPr lang="nl-NL" sz="667" b="1">
              <a:latin typeface="+mn-lt"/>
              <a:cs typeface="Arial" panose="020B0604020202020204" pitchFamily="34" charset="0"/>
            </a:endParaRPr>
          </a:p>
          <a:p>
            <a:r>
              <a:rPr lang="nl-NL" sz="667" b="1">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p:nvSpPr>
        <p:spPr>
          <a:xfrm>
            <a:off x="9904293" y="4271906"/>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Reset </a:t>
            </a:r>
            <a:r>
              <a:rPr lang="nl-NL" sz="933" b="1" err="1">
                <a:solidFill>
                  <a:schemeClr val="tx2"/>
                </a:solidFill>
                <a:latin typeface="+mn-lt"/>
                <a:cs typeface="Arial" panose="020B0604020202020204" pitchFamily="34" charset="0"/>
              </a:rPr>
              <a:t>layout</a:t>
            </a:r>
            <a:endParaRPr lang="en-US" sz="933" b="1">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p:nvCxnSpPr>
        <p:spPr>
          <a:xfrm>
            <a:off x="9961056" y="4720137"/>
            <a:ext cx="17721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p:nvSpPr>
        <p:spPr>
          <a:xfrm>
            <a:off x="665795" y="550549"/>
            <a:ext cx="7584699" cy="451342"/>
          </a:xfrm>
          <a:prstGeom prst="rect">
            <a:avLst/>
          </a:prstGeom>
          <a:noFill/>
        </p:spPr>
        <p:txBody>
          <a:bodyPr wrap="square" lIns="0" tIns="0" rIns="0" bIns="0" rtlCol="0">
            <a:spAutoFit/>
          </a:bodyPr>
          <a:lstStyle/>
          <a:p>
            <a:r>
              <a:rPr lang="nl-NL" sz="2933">
                <a:latin typeface="Arial Rounded MT Bold" panose="020F0704030504030204" pitchFamily="34" charset="0"/>
              </a:rPr>
              <a:t>Gebruik Howest template </a:t>
            </a:r>
            <a:r>
              <a:rPr lang="nl-NL" sz="733">
                <a:latin typeface="Arial Rounded MT Bold" panose="020F0704030504030204" pitchFamily="34" charset="0"/>
              </a:rPr>
              <a:t>versie 1.0</a:t>
            </a:r>
            <a:endParaRPr lang="nl-BE" sz="733">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p:nvSpPr>
        <p:spPr>
          <a:xfrm>
            <a:off x="4351345"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Tekst niveaus</a:t>
            </a:r>
            <a:endParaRPr lang="en-US" sz="933" b="1">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p:nvSpPr>
        <p:spPr>
          <a:xfrm>
            <a:off x="4350311" y="1500550"/>
            <a:ext cx="1844051" cy="297646"/>
          </a:xfrm>
          <a:prstGeom prst="rect">
            <a:avLst/>
          </a:prstGeom>
          <a:noFill/>
        </p:spPr>
        <p:txBody>
          <a:bodyPr wrap="square" rtlCol="0">
            <a:spAutoFit/>
          </a:bodyPr>
          <a:lstStyle/>
          <a:p>
            <a:r>
              <a:rPr lang="nl-BE" sz="667"/>
              <a:t>Titelfont is </a:t>
            </a:r>
            <a:r>
              <a:rPr lang="nl-BE" sz="667" err="1"/>
              <a:t>Arial</a:t>
            </a:r>
            <a:r>
              <a:rPr lang="nl-BE" sz="667"/>
              <a:t> </a:t>
            </a:r>
            <a:r>
              <a:rPr lang="nl-BE" sz="667" err="1"/>
              <a:t>Rounded</a:t>
            </a:r>
            <a:r>
              <a:rPr lang="nl-BE" sz="667"/>
              <a:t> MT </a:t>
            </a:r>
            <a:r>
              <a:rPr lang="nl-BE" sz="667" err="1"/>
              <a:t>Bold</a:t>
            </a:r>
            <a:endParaRPr lang="nl-BE" sz="667"/>
          </a:p>
          <a:p>
            <a:r>
              <a:rPr lang="en-US" sz="667" err="1"/>
              <a:t>Daarnaast</a:t>
            </a:r>
            <a:r>
              <a:rPr lang="en-US" sz="667"/>
              <a:t> </a:t>
            </a:r>
            <a:r>
              <a:rPr lang="en-US" sz="667" err="1"/>
              <a:t>voor</a:t>
            </a:r>
            <a:r>
              <a:rPr lang="en-US" sz="667"/>
              <a:t> </a:t>
            </a:r>
            <a:r>
              <a:rPr lang="en-US" sz="667" err="1"/>
              <a:t>tekst</a:t>
            </a:r>
            <a:r>
              <a:rPr lang="en-US" sz="667"/>
              <a:t> Calibri </a:t>
            </a:r>
            <a:r>
              <a:rPr lang="en-US" sz="667" err="1"/>
              <a:t>gebruiken</a:t>
            </a:r>
            <a:endParaRPr lang="en-US" sz="667"/>
          </a:p>
        </p:txBody>
      </p:sp>
      <p:sp>
        <p:nvSpPr>
          <p:cNvPr id="66" name="TextBox 15">
            <a:extLst>
              <a:ext uri="{FF2B5EF4-FFF2-40B4-BE49-F238E27FC236}">
                <a16:creationId xmlns:a16="http://schemas.microsoft.com/office/drawing/2014/main" id="{B726A7B0-FC55-4FD2-B93B-47F52DFE16C4}"/>
              </a:ext>
            </a:extLst>
          </p:cNvPr>
          <p:cNvSpPr txBox="1"/>
          <p:nvPr/>
        </p:nvSpPr>
        <p:spPr>
          <a:xfrm>
            <a:off x="4341820" y="1968117"/>
            <a:ext cx="917969" cy="194990"/>
          </a:xfrm>
          <a:prstGeom prst="rect">
            <a:avLst/>
          </a:prstGeom>
          <a:noFill/>
        </p:spPr>
        <p:txBody>
          <a:bodyPr wrap="square" rtlCol="0">
            <a:spAutoFit/>
          </a:bodyPr>
          <a:lstStyle/>
          <a:p>
            <a:r>
              <a:rPr lang="nl-NL" sz="667" b="1">
                <a:solidFill>
                  <a:schemeClr val="tx2"/>
                </a:solidFill>
                <a:latin typeface="Arial" panose="020B0604020202020204" pitchFamily="34" charset="0"/>
                <a:cs typeface="Arial" panose="020B0604020202020204" pitchFamily="34" charset="0"/>
              </a:rPr>
              <a:t>Tekstgroottes</a:t>
            </a:r>
            <a:endParaRPr lang="en-US" sz="667" b="1">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p:nvSpPr>
        <p:spPr>
          <a:xfrm>
            <a:off x="4579340" y="2501377"/>
            <a:ext cx="1236137" cy="194990"/>
          </a:xfrm>
          <a:prstGeom prst="rect">
            <a:avLst/>
          </a:prstGeom>
          <a:noFill/>
        </p:spPr>
        <p:txBody>
          <a:bodyPr wrap="square" rtlCol="0">
            <a:spAutoFit/>
          </a:bodyPr>
          <a:lstStyle/>
          <a:p>
            <a:r>
              <a:rPr lang="nl-NL" sz="667">
                <a:latin typeface="+mj-lt"/>
                <a:cs typeface="Arial" panose="020B0604020202020204" pitchFamily="34" charset="0"/>
              </a:rPr>
              <a:t>Platte tekst (36 </a:t>
            </a:r>
            <a:r>
              <a:rPr lang="nl-NL" sz="667" err="1">
                <a:latin typeface="+mj-lt"/>
                <a:cs typeface="Arial" panose="020B0604020202020204" pitchFamily="34" charset="0"/>
              </a:rPr>
              <a:t>pt</a:t>
            </a:r>
            <a:r>
              <a:rPr lang="nl-NL" sz="667">
                <a:latin typeface="+mj-lt"/>
                <a:cs typeface="Arial" panose="020B0604020202020204" pitchFamily="34" charset="0"/>
              </a:rPr>
              <a:t>.)</a:t>
            </a:r>
            <a:endParaRPr lang="en-US" sz="667">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p:nvSpPr>
        <p:spPr>
          <a:xfrm>
            <a:off x="4577558" y="2681270"/>
            <a:ext cx="1236137" cy="194990"/>
          </a:xfrm>
          <a:prstGeom prst="rect">
            <a:avLst/>
          </a:prstGeom>
          <a:noFill/>
        </p:spPr>
        <p:txBody>
          <a:bodyPr wrap="square" rtlCol="0">
            <a:spAutoFit/>
          </a:bodyPr>
          <a:lstStyle/>
          <a:p>
            <a:pPr marL="114306" indent="-114306">
              <a:buFont typeface="Arial" panose="020B0604020202020204" pitchFamily="34" charset="0"/>
              <a:buChar char="•"/>
            </a:pPr>
            <a:r>
              <a:rPr lang="nl-NL" sz="667" err="1">
                <a:latin typeface="+mj-lt"/>
                <a:cs typeface="Arial" panose="020B0604020202020204" pitchFamily="34" charset="0"/>
              </a:rPr>
              <a:t>Bullet</a:t>
            </a:r>
            <a:r>
              <a:rPr lang="nl-NL" sz="667">
                <a:latin typeface="+mj-lt"/>
                <a:cs typeface="Arial" panose="020B0604020202020204" pitchFamily="34" charset="0"/>
              </a:rPr>
              <a:t> (36 </a:t>
            </a:r>
            <a:r>
              <a:rPr lang="nl-NL" sz="667" err="1">
                <a:latin typeface="+mj-lt"/>
                <a:cs typeface="Arial" panose="020B0604020202020204" pitchFamily="34" charset="0"/>
              </a:rPr>
              <a:t>pt</a:t>
            </a:r>
            <a:r>
              <a:rPr lang="nl-NL" sz="667">
                <a:latin typeface="+mj-lt"/>
                <a:cs typeface="Arial" panose="020B0604020202020204" pitchFamily="34" charset="0"/>
              </a:rPr>
              <a:t>.)</a:t>
            </a:r>
            <a:endParaRPr lang="en-US" sz="667">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p:nvSpPr>
        <p:spPr>
          <a:xfrm>
            <a:off x="4635006" y="2881166"/>
            <a:ext cx="1129079" cy="194990"/>
          </a:xfrm>
          <a:prstGeom prst="rect">
            <a:avLst/>
          </a:prstGeom>
          <a:noFill/>
        </p:spPr>
        <p:txBody>
          <a:bodyPr wrap="square" rtlCol="0">
            <a:spAutoFit/>
          </a:bodyPr>
          <a:lstStyle/>
          <a:p>
            <a:pPr marL="240254" lvl="1" indent="-120656">
              <a:buFont typeface="Arial" panose="020B0604020202020204" pitchFamily="34" charset="0"/>
              <a:buChar char="•"/>
            </a:pPr>
            <a:r>
              <a:rPr lang="nl-NL" sz="667">
                <a:latin typeface="+mj-lt"/>
                <a:cs typeface="Arial" panose="020B0604020202020204" pitchFamily="34" charset="0"/>
              </a:rPr>
              <a:t>Sub </a:t>
            </a:r>
            <a:r>
              <a:rPr lang="nl-NL" sz="667" err="1">
                <a:latin typeface="+mj-lt"/>
                <a:cs typeface="Arial" panose="020B0604020202020204" pitchFamily="34" charset="0"/>
              </a:rPr>
              <a:t>Bullet</a:t>
            </a:r>
            <a:r>
              <a:rPr lang="nl-NL" sz="667">
                <a:latin typeface="+mj-lt"/>
                <a:cs typeface="Arial" panose="020B0604020202020204" pitchFamily="34" charset="0"/>
              </a:rPr>
              <a:t> (30 </a:t>
            </a:r>
            <a:r>
              <a:rPr lang="nl-NL" sz="667" err="1">
                <a:latin typeface="+mj-lt"/>
                <a:cs typeface="Arial" panose="020B0604020202020204" pitchFamily="34" charset="0"/>
              </a:rPr>
              <a:t>pt</a:t>
            </a:r>
            <a:r>
              <a:rPr lang="nl-NL" sz="667">
                <a:latin typeface="+mj-lt"/>
                <a:cs typeface="Arial" panose="020B0604020202020204" pitchFamily="34" charset="0"/>
              </a:rPr>
              <a:t>.)</a:t>
            </a:r>
            <a:endParaRPr lang="en-US" sz="667">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p:nvSpPr>
        <p:spPr>
          <a:xfrm>
            <a:off x="4635006" y="3085450"/>
            <a:ext cx="1129079" cy="194990"/>
          </a:xfrm>
          <a:prstGeom prst="rect">
            <a:avLst/>
          </a:prstGeom>
          <a:noFill/>
        </p:spPr>
        <p:txBody>
          <a:bodyPr wrap="square" rtlCol="0">
            <a:spAutoFit/>
          </a:bodyPr>
          <a:lstStyle/>
          <a:p>
            <a:r>
              <a:rPr lang="nl-NL" sz="667" b="1">
                <a:solidFill>
                  <a:schemeClr val="tx2"/>
                </a:solidFill>
                <a:latin typeface="+mj-lt"/>
                <a:cs typeface="Arial" panose="020B0604020202020204" pitchFamily="34" charset="0"/>
              </a:rPr>
              <a:t>Kopje (24 </a:t>
            </a:r>
            <a:r>
              <a:rPr lang="nl-NL" sz="667" b="1" err="1">
                <a:solidFill>
                  <a:schemeClr val="tx2"/>
                </a:solidFill>
                <a:latin typeface="+mj-lt"/>
                <a:cs typeface="Arial" panose="020B0604020202020204" pitchFamily="34" charset="0"/>
              </a:rPr>
              <a:t>pt</a:t>
            </a:r>
            <a:r>
              <a:rPr lang="nl-NL" sz="667" b="1">
                <a:solidFill>
                  <a:schemeClr val="tx2"/>
                </a:solidFill>
                <a:latin typeface="+mj-lt"/>
                <a:cs typeface="Arial" panose="020B0604020202020204" pitchFamily="34" charset="0"/>
              </a:rPr>
              <a:t>)</a:t>
            </a:r>
            <a:endParaRPr lang="en-US" sz="667" b="1">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p:nvSpPr>
        <p:spPr>
          <a:xfrm>
            <a:off x="4628179" y="3289980"/>
            <a:ext cx="1129079" cy="194990"/>
          </a:xfrm>
          <a:prstGeom prst="rect">
            <a:avLst/>
          </a:prstGeom>
          <a:noFill/>
        </p:spPr>
        <p:txBody>
          <a:bodyPr wrap="square" rtlCol="0">
            <a:spAutoFit/>
          </a:bodyPr>
          <a:lstStyle/>
          <a:p>
            <a:r>
              <a:rPr lang="nl-NL" sz="667" i="1">
                <a:solidFill>
                  <a:schemeClr val="tx2"/>
                </a:solidFill>
                <a:latin typeface="+mj-lt"/>
                <a:cs typeface="Arial" panose="020B0604020202020204" pitchFamily="34" charset="0"/>
              </a:rPr>
              <a:t>Kopje (16 </a:t>
            </a:r>
            <a:r>
              <a:rPr lang="nl-NL" sz="667" i="1" err="1">
                <a:solidFill>
                  <a:schemeClr val="tx2"/>
                </a:solidFill>
                <a:latin typeface="+mj-lt"/>
                <a:cs typeface="Arial" panose="020B0604020202020204" pitchFamily="34" charset="0"/>
              </a:rPr>
              <a:t>pt</a:t>
            </a:r>
            <a:r>
              <a:rPr lang="nl-NL" sz="667" i="1">
                <a:solidFill>
                  <a:schemeClr val="tx2"/>
                </a:solidFill>
                <a:latin typeface="+mj-lt"/>
                <a:cs typeface="Arial" panose="020B0604020202020204" pitchFamily="34" charset="0"/>
              </a:rPr>
              <a:t>)</a:t>
            </a:r>
            <a:endParaRPr lang="en-US" sz="667" i="1">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p:nvGrpSpPr>
        <p:grpSpPr>
          <a:xfrm>
            <a:off x="4406980" y="2487045"/>
            <a:ext cx="192021" cy="215444"/>
            <a:chOff x="12492689" y="2721406"/>
            <a:chExt cx="288032" cy="323165"/>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1</a:t>
              </a:r>
              <a:endParaRPr lang="en-US" sz="800" b="1">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p:nvGrpSpPr>
        <p:grpSpPr>
          <a:xfrm>
            <a:off x="4406589" y="2682942"/>
            <a:ext cx="192021" cy="215444"/>
            <a:chOff x="12492689" y="2721406"/>
            <a:chExt cx="288032" cy="323165"/>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2</a:t>
              </a:r>
              <a:endParaRPr lang="en-US" sz="800" b="1">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p:nvGrpSpPr>
        <p:grpSpPr>
          <a:xfrm>
            <a:off x="4406980" y="2881167"/>
            <a:ext cx="192021" cy="215444"/>
            <a:chOff x="12492689" y="2721406"/>
            <a:chExt cx="288032" cy="323165"/>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3</a:t>
              </a:r>
              <a:endParaRPr lang="en-US" sz="800" b="1">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p:nvGrpSpPr>
        <p:grpSpPr>
          <a:xfrm>
            <a:off x="4406980" y="3085451"/>
            <a:ext cx="192021" cy="215444"/>
            <a:chOff x="12492689" y="2721406"/>
            <a:chExt cx="288032" cy="323165"/>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4</a:t>
              </a:r>
              <a:endParaRPr lang="en-US" sz="800" b="1">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p:nvGrpSpPr>
        <p:grpSpPr>
          <a:xfrm>
            <a:off x="4405440" y="3286110"/>
            <a:ext cx="192021" cy="215444"/>
            <a:chOff x="12492689" y="2721406"/>
            <a:chExt cx="288032" cy="323165"/>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323165"/>
            </a:xfrm>
            <a:prstGeom prst="rect">
              <a:avLst/>
            </a:prstGeom>
            <a:grpFill/>
          </p:spPr>
          <p:txBody>
            <a:bodyPr wrap="square" rtlCol="0">
              <a:spAutoFit/>
            </a:bodyPr>
            <a:lstStyle/>
            <a:p>
              <a:r>
                <a:rPr lang="nl-NL" sz="800" b="1">
                  <a:solidFill>
                    <a:schemeClr val="tx1"/>
                  </a:solidFill>
                  <a:latin typeface="Arial" panose="020B0604020202020204" pitchFamily="34" charset="0"/>
                  <a:cs typeface="Arial" panose="020B0604020202020204" pitchFamily="34" charset="0"/>
                </a:rPr>
                <a:t>5</a:t>
              </a:r>
              <a:endParaRPr lang="en-US" sz="800" b="1">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p:nvSpPr>
        <p:spPr>
          <a:xfrm>
            <a:off x="6200269" y="2406128"/>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Kaart aanpassen</a:t>
            </a:r>
            <a:endParaRPr lang="en-US" sz="933" b="1">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p:nvSpPr>
        <p:spPr>
          <a:xfrm>
            <a:off x="6206840" y="2899843"/>
            <a:ext cx="1847115" cy="605615"/>
          </a:xfrm>
          <a:prstGeom prst="rect">
            <a:avLst/>
          </a:prstGeom>
          <a:noFill/>
        </p:spPr>
        <p:txBody>
          <a:bodyPr wrap="square" rtlCol="0">
            <a:spAutoFit/>
          </a:bodyPr>
          <a:lstStyle/>
          <a:p>
            <a:r>
              <a:rPr lang="nl-NL" sz="667">
                <a:latin typeface="+mn-lt"/>
                <a:cs typeface="Arial" panose="020B0604020202020204" pitchFamily="34" charset="0"/>
              </a:rPr>
              <a:t>Selecteer eerst de kaart en vervolgens het deel dat je wenst te kleuren. Klik naast de kaart om deze weer te verlaten.</a:t>
            </a:r>
          </a:p>
          <a:p>
            <a:endParaRPr lang="nl-NL" sz="667">
              <a:latin typeface="+mn-lt"/>
              <a:cs typeface="Arial" panose="020B0604020202020204" pitchFamily="34" charset="0"/>
            </a:endParaRPr>
          </a:p>
          <a:p>
            <a:r>
              <a:rPr lang="nl-NL" sz="667">
                <a:latin typeface="+mn-lt"/>
                <a:cs typeface="Arial" panose="020B0604020202020204" pitchFamily="34" charset="0"/>
              </a:rPr>
              <a:t>Copier de </a:t>
            </a:r>
            <a:r>
              <a:rPr lang="nl-NL" sz="667" err="1">
                <a:latin typeface="+mn-lt"/>
                <a:cs typeface="Arial" panose="020B0604020202020204" pitchFamily="34" charset="0"/>
              </a:rPr>
              <a:t>pushpin</a:t>
            </a:r>
            <a:r>
              <a:rPr lang="nl-NL" sz="667">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p:nvSpPr>
        <p:spPr>
          <a:xfrm>
            <a:off x="8057476" y="4260374"/>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Grafieken aanpassen</a:t>
            </a:r>
            <a:endParaRPr lang="en-US" sz="933" b="1">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p:nvSpPr>
        <p:spPr>
          <a:xfrm>
            <a:off x="8054023" y="4760657"/>
            <a:ext cx="1847114" cy="1016240"/>
          </a:xfrm>
          <a:prstGeom prst="rect">
            <a:avLst/>
          </a:prstGeom>
          <a:noFill/>
        </p:spPr>
        <p:txBody>
          <a:bodyPr wrap="square" rtlCol="0">
            <a:spAutoFit/>
          </a:bodyPr>
          <a:lstStyle/>
          <a:p>
            <a:r>
              <a:rPr lang="nl-NL" sz="667">
                <a:latin typeface="+mn-lt"/>
                <a:cs typeface="Arial" panose="020B0604020202020204" pitchFamily="34" charset="0"/>
              </a:rPr>
              <a:t>Klik rechts op de grafiek en kies voor:</a:t>
            </a:r>
          </a:p>
          <a:p>
            <a:endParaRPr lang="nl-NL" sz="667">
              <a:latin typeface="+mn-lt"/>
              <a:cs typeface="Arial" panose="020B0604020202020204" pitchFamily="34" charset="0"/>
            </a:endParaRPr>
          </a:p>
          <a:p>
            <a:endParaRPr lang="nl-NL" sz="667">
              <a:latin typeface="+mn-lt"/>
              <a:cs typeface="Arial" panose="020B0604020202020204" pitchFamily="34" charset="0"/>
            </a:endParaRPr>
          </a:p>
          <a:p>
            <a:endParaRPr lang="nl-NL" sz="667">
              <a:latin typeface="+mn-lt"/>
              <a:cs typeface="Arial" panose="020B0604020202020204" pitchFamily="34" charset="0"/>
            </a:endParaRPr>
          </a:p>
          <a:p>
            <a:endParaRPr lang="nl-NL" sz="667">
              <a:latin typeface="+mn-lt"/>
              <a:cs typeface="Arial" panose="020B0604020202020204" pitchFamily="34" charset="0"/>
            </a:endParaRPr>
          </a:p>
          <a:p>
            <a:r>
              <a:rPr lang="nl-NL" sz="667">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a:stretch/>
        </p:blipFill>
        <p:spPr>
          <a:xfrm>
            <a:off x="8547627" y="4971614"/>
            <a:ext cx="896747" cy="164873"/>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p:nvSpPr>
        <p:spPr>
          <a:xfrm>
            <a:off x="9904525" y="3358883"/>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Vragen of hulp</a:t>
            </a:r>
            <a:endParaRPr lang="en-US" sz="933" b="1">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p:nvSpPr>
        <p:spPr>
          <a:xfrm>
            <a:off x="9910874" y="3838076"/>
            <a:ext cx="1833450" cy="297646"/>
          </a:xfrm>
          <a:prstGeom prst="rect">
            <a:avLst/>
          </a:prstGeom>
          <a:noFill/>
        </p:spPr>
        <p:txBody>
          <a:bodyPr wrap="square" rtlCol="0">
            <a:spAutoFit/>
          </a:bodyPr>
          <a:lstStyle/>
          <a:p>
            <a:r>
              <a:rPr lang="nl-NL" sz="667">
                <a:latin typeface="+mn-lt"/>
                <a:cs typeface="Arial" panose="020B0604020202020204" pitchFamily="34" charset="0"/>
              </a:rPr>
              <a:t>Contacteer de dienst communicatie of </a:t>
            </a:r>
            <a:r>
              <a:rPr lang="nl-NL" sz="667">
                <a:latin typeface="+mn-lt"/>
                <a:cs typeface="Arial" panose="020B0604020202020204" pitchFamily="34" charset="0"/>
                <a:hlinkClick r:id="rId8"/>
              </a:rPr>
              <a:t>regis.le.roy@howest.be</a:t>
            </a:r>
            <a:r>
              <a:rPr lang="nl-NL" sz="667">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p:nvSpPr>
        <p:spPr>
          <a:xfrm>
            <a:off x="8062705" y="1020220"/>
            <a:ext cx="1584176" cy="235898"/>
          </a:xfrm>
          <a:prstGeom prst="rect">
            <a:avLst/>
          </a:prstGeom>
          <a:noFill/>
        </p:spPr>
        <p:txBody>
          <a:bodyPr wrap="square" rtlCol="0">
            <a:spAutoFit/>
          </a:bodyPr>
          <a:lstStyle/>
          <a:p>
            <a:r>
              <a:rPr lang="nl-NL" sz="933" b="1" err="1">
                <a:solidFill>
                  <a:schemeClr val="tx2"/>
                </a:solidFill>
                <a:latin typeface="+mn-lt"/>
                <a:cs typeface="Arial" panose="020B0604020202020204" pitchFamily="34" charset="0"/>
              </a:rPr>
              <a:t>SmartArt</a:t>
            </a:r>
            <a:r>
              <a:rPr lang="nl-NL" sz="933" b="1">
                <a:solidFill>
                  <a:schemeClr val="tx2"/>
                </a:solidFill>
                <a:latin typeface="+mn-lt"/>
                <a:cs typeface="Arial" panose="020B0604020202020204" pitchFamily="34" charset="0"/>
              </a:rPr>
              <a:t> aanpassen</a:t>
            </a:r>
            <a:endParaRPr lang="en-US" sz="933" b="1">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p:nvSpPr>
        <p:spPr>
          <a:xfrm>
            <a:off x="8056069" y="1500551"/>
            <a:ext cx="1847115" cy="810928"/>
          </a:xfrm>
          <a:prstGeom prst="rect">
            <a:avLst/>
          </a:prstGeom>
          <a:noFill/>
        </p:spPr>
        <p:txBody>
          <a:bodyPr wrap="square" rtlCol="0">
            <a:spAutoFit/>
          </a:bodyPr>
          <a:lstStyle/>
          <a:p>
            <a:r>
              <a:rPr lang="nl-NL" sz="667">
                <a:latin typeface="+mn-lt"/>
                <a:cs typeface="Arial" panose="020B0604020202020204" pitchFamily="34" charset="0"/>
              </a:rPr>
              <a:t>Copier de </a:t>
            </a:r>
            <a:r>
              <a:rPr lang="nl-NL" sz="667" err="1">
                <a:latin typeface="+mn-lt"/>
                <a:cs typeface="Arial" panose="020B0604020202020204" pitchFamily="34" charset="0"/>
              </a:rPr>
              <a:t>smartart</a:t>
            </a:r>
            <a:r>
              <a:rPr lang="nl-NL" sz="667">
                <a:latin typeface="+mn-lt"/>
                <a:cs typeface="Arial" panose="020B0604020202020204" pitchFamily="34" charset="0"/>
              </a:rPr>
              <a:t> naar de template je slide.</a:t>
            </a:r>
          </a:p>
          <a:p>
            <a:endParaRPr lang="nl-NL" sz="667">
              <a:latin typeface="+mn-lt"/>
              <a:cs typeface="Arial" panose="020B0604020202020204" pitchFamily="34" charset="0"/>
            </a:endParaRPr>
          </a:p>
          <a:p>
            <a:r>
              <a:rPr lang="nl-NL" sz="667">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p:nvSpPr>
        <p:spPr>
          <a:xfrm>
            <a:off x="9904525" y="2439772"/>
            <a:ext cx="1839800" cy="502958"/>
          </a:xfrm>
          <a:prstGeom prst="rect">
            <a:avLst/>
          </a:prstGeom>
          <a:noFill/>
        </p:spPr>
        <p:txBody>
          <a:bodyPr wrap="square" rtlCol="0">
            <a:spAutoFit/>
          </a:bodyPr>
          <a:lstStyle/>
          <a:p>
            <a:r>
              <a:rPr lang="nl-BE" sz="667">
                <a:latin typeface="+mn-lt"/>
                <a:cs typeface="Arial" panose="020B0604020202020204" pitchFamily="34" charset="0"/>
              </a:rPr>
              <a:t>Gelieve steeds de laatste versie af te halen van dit bestand! Via het intranet op </a:t>
            </a:r>
          </a:p>
          <a:p>
            <a:r>
              <a:rPr lang="nl-BE" sz="667">
                <a:latin typeface="+mn-lt"/>
                <a:cs typeface="Arial" panose="020B0604020202020204" pitchFamily="34" charset="0"/>
                <a:hlinkClick r:id="rId9"/>
              </a:rPr>
              <a:t>https://start.howest.be/StrategieCommunicatie/Communicatie</a:t>
            </a:r>
            <a:endParaRPr lang="nl-BE" sz="667">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p:nvSpPr>
        <p:spPr>
          <a:xfrm>
            <a:off x="9904525" y="1967998"/>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Over deze template</a:t>
            </a:r>
            <a:endParaRPr lang="en-US" sz="933" b="1">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p:nvSpPr>
        <p:spPr>
          <a:xfrm>
            <a:off x="6194815" y="3800271"/>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Kleuren</a:t>
            </a:r>
            <a:endParaRPr lang="en-US" sz="933" b="1">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p:nvCxnSpPr>
        <p:spPr>
          <a:xfrm>
            <a:off x="6263344" y="4248921"/>
            <a:ext cx="1775563"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p:nvGrpSpPr>
        <p:grpSpPr>
          <a:xfrm>
            <a:off x="6268338" y="4284273"/>
            <a:ext cx="1247378" cy="1221553"/>
            <a:chOff x="15665503" y="2139926"/>
            <a:chExt cx="1871067" cy="1832330"/>
          </a:xfrm>
        </p:grpSpPr>
        <p:sp>
          <p:nvSpPr>
            <p:cNvPr id="103" name="Rechthoek 102">
              <a:extLst>
                <a:ext uri="{FF2B5EF4-FFF2-40B4-BE49-F238E27FC236}">
                  <a16:creationId xmlns:a16="http://schemas.microsoft.com/office/drawing/2014/main" id="{04E0274B-4A23-4599-8B39-A2CDABB5ECA3}"/>
                </a:ext>
              </a:extLst>
            </p:cNvPr>
            <p:cNvSpPr/>
            <p:nvPr/>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p:nvSpPr>
          <p:spPr>
            <a:xfrm>
              <a:off x="15808378" y="2139926"/>
              <a:ext cx="1728192" cy="1832330"/>
            </a:xfrm>
            <a:prstGeom prst="rect">
              <a:avLst/>
            </a:prstGeom>
            <a:noFill/>
          </p:spPr>
          <p:txBody>
            <a:bodyPr wrap="square" rtlCol="0">
              <a:spAutoFit/>
            </a:bodyPr>
            <a:lstStyle/>
            <a:p>
              <a:pPr marL="0" indent="0" algn="l">
                <a:buFontTx/>
                <a:buNone/>
              </a:pPr>
              <a:r>
                <a:rPr lang="en-US" sz="667"/>
                <a:t>H</a:t>
              </a:r>
              <a:r>
                <a:rPr lang="nl-BE" sz="667" err="1"/>
                <a:t>oofdkleur</a:t>
              </a:r>
              <a:endParaRPr lang="nl-BE" sz="667"/>
            </a:p>
            <a:p>
              <a:pPr marL="0" indent="0" algn="l">
                <a:buFontTx/>
                <a:buNone/>
              </a:pPr>
              <a:r>
                <a:rPr lang="nl-BE" sz="667"/>
                <a:t>Blauw (RGB: 68,200,245)</a:t>
              </a:r>
            </a:p>
            <a:p>
              <a:pPr marL="0" indent="0">
                <a:buFontTx/>
                <a:buNone/>
              </a:pPr>
              <a:r>
                <a:rPr lang="en-US" sz="667"/>
                <a:t>1</a:t>
              </a:r>
              <a:r>
                <a:rPr lang="en-US" sz="667" baseline="30000"/>
                <a:t>ste </a:t>
              </a:r>
              <a:r>
                <a:rPr lang="nl-BE" sz="667"/>
                <a:t> Tekstkleur </a:t>
              </a:r>
            </a:p>
            <a:p>
              <a:pPr marL="0" indent="0">
                <a:buFontTx/>
                <a:buNone/>
              </a:pPr>
              <a:r>
                <a:rPr lang="nl-BE" sz="667"/>
                <a:t>Wit (RGB:255,255,255)</a:t>
              </a:r>
            </a:p>
            <a:p>
              <a:pPr marL="0" indent="0">
                <a:buFontTx/>
                <a:buNone/>
              </a:pPr>
              <a:r>
                <a:rPr lang="en-US" sz="667"/>
                <a:t>2</a:t>
              </a:r>
              <a:r>
                <a:rPr lang="en-US" sz="667" baseline="30000"/>
                <a:t>de</a:t>
              </a:r>
              <a:r>
                <a:rPr lang="en-US" sz="667"/>
                <a:t>   </a:t>
              </a:r>
              <a:r>
                <a:rPr lang="en-US" sz="667" err="1"/>
                <a:t>Tekstkleur</a:t>
              </a:r>
              <a:endParaRPr lang="en-US" sz="667"/>
            </a:p>
            <a:p>
              <a:pPr marL="0" indent="0">
                <a:buFontTx/>
                <a:buNone/>
              </a:pPr>
              <a:r>
                <a:rPr lang="en-US" sz="667"/>
                <a:t>Z</a:t>
              </a:r>
              <a:r>
                <a:rPr lang="nl-BE" sz="667"/>
                <a:t>wart (RGB:0,0,0)</a:t>
              </a:r>
            </a:p>
            <a:p>
              <a:pPr marL="0" indent="0">
                <a:buFontTx/>
                <a:buNone/>
              </a:pPr>
              <a:r>
                <a:rPr lang="en-US" sz="667"/>
                <a:t>Extra: </a:t>
              </a:r>
            </a:p>
            <a:p>
              <a:pPr marL="0" indent="0">
                <a:buFontTx/>
                <a:buNone/>
              </a:pPr>
              <a:r>
                <a:rPr lang="en-US" sz="667"/>
                <a:t>Magenta</a:t>
              </a:r>
              <a:r>
                <a:rPr lang="nl-BE" sz="667"/>
                <a:t> (RGB: 236,0,140)</a:t>
              </a:r>
            </a:p>
            <a:p>
              <a:pPr marL="0" indent="0">
                <a:buFontTx/>
                <a:buNone/>
              </a:pPr>
              <a:r>
                <a:rPr lang="nl-BE" sz="667"/>
                <a:t>Extra:</a:t>
              </a:r>
            </a:p>
            <a:p>
              <a:pPr marL="0" indent="0">
                <a:buFontTx/>
                <a:buNone/>
              </a:pPr>
              <a:r>
                <a:rPr lang="nl-BE" sz="667"/>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p:nvSpPr>
        <p:spPr>
          <a:xfrm>
            <a:off x="9895398" y="1020220"/>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Hulplijnen tonen aanpassen</a:t>
            </a:r>
            <a:endParaRPr lang="en-US" sz="933" b="1">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p:nvCxnSpPr>
        <p:spPr>
          <a:xfrm>
            <a:off x="9967407" y="146138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p:nvSpPr>
        <p:spPr>
          <a:xfrm>
            <a:off x="9897210" y="1505951"/>
            <a:ext cx="1847115" cy="400302"/>
          </a:xfrm>
          <a:prstGeom prst="rect">
            <a:avLst/>
          </a:prstGeom>
          <a:noFill/>
        </p:spPr>
        <p:txBody>
          <a:bodyPr wrap="square" rtlCol="0">
            <a:spAutoFit/>
          </a:bodyPr>
          <a:lstStyle/>
          <a:p>
            <a:r>
              <a:rPr lang="nl-NL" sz="667">
                <a:latin typeface="+mn-lt"/>
                <a:cs typeface="Arial" panose="020B0604020202020204" pitchFamily="34" charset="0"/>
              </a:rPr>
              <a:t>In elke slide </a:t>
            </a:r>
            <a:r>
              <a:rPr lang="nl-NL" sz="667" err="1">
                <a:latin typeface="+mn-lt"/>
                <a:cs typeface="Arial" panose="020B0604020202020204" pitchFamily="34" charset="0"/>
              </a:rPr>
              <a:t>layout</a:t>
            </a:r>
            <a:r>
              <a:rPr lang="nl-NL" sz="667">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p:nvCxnSpPr>
        <p:spPr>
          <a:xfrm>
            <a:off x="9960359" y="2392973"/>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p:nvCxnSpPr>
        <p:spPr>
          <a:xfrm>
            <a:off x="9967406" y="378412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p:nvCxnSpPr>
        <p:spPr>
          <a:xfrm>
            <a:off x="8115304" y="146138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p:nvCxnSpPr>
        <p:spPr>
          <a:xfrm>
            <a:off x="6272799" y="146773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p:nvCxnSpPr>
        <p:spPr>
          <a:xfrm>
            <a:off x="4405440" y="1467737"/>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p:nvCxnSpPr>
        <p:spPr>
          <a:xfrm>
            <a:off x="4397359" y="4246581"/>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p:nvCxnSpPr>
        <p:spPr>
          <a:xfrm>
            <a:off x="6264335" y="2858911"/>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p:nvCxnSpPr>
        <p:spPr>
          <a:xfrm>
            <a:off x="8129940" y="4722856"/>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p:nvCxnSpPr>
        <p:spPr>
          <a:xfrm>
            <a:off x="4403621" y="2400233"/>
            <a:ext cx="1775563"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p:nvSpPr>
        <p:spPr>
          <a:xfrm>
            <a:off x="8054239" y="2400298"/>
            <a:ext cx="1584176" cy="235898"/>
          </a:xfrm>
          <a:prstGeom prst="rect">
            <a:avLst/>
          </a:prstGeom>
          <a:noFill/>
        </p:spPr>
        <p:txBody>
          <a:bodyPr wrap="square" rtlCol="0">
            <a:spAutoFit/>
          </a:bodyPr>
          <a:lstStyle/>
          <a:p>
            <a:r>
              <a:rPr lang="nl-NL" sz="933" b="1">
                <a:solidFill>
                  <a:schemeClr val="tx2"/>
                </a:solidFill>
                <a:latin typeface="+mn-lt"/>
                <a:cs typeface="Arial" panose="020B0604020202020204" pitchFamily="34" charset="0"/>
              </a:rPr>
              <a:t>Tabellen aanpassen</a:t>
            </a:r>
            <a:endParaRPr lang="en-US" sz="933" b="1">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p:nvSpPr>
        <p:spPr>
          <a:xfrm>
            <a:off x="8056069" y="2894355"/>
            <a:ext cx="1847115" cy="1118896"/>
          </a:xfrm>
          <a:prstGeom prst="rect">
            <a:avLst/>
          </a:prstGeom>
          <a:noFill/>
        </p:spPr>
        <p:txBody>
          <a:bodyPr wrap="square" rtlCol="0">
            <a:spAutoFit/>
          </a:bodyPr>
          <a:lstStyle/>
          <a:p>
            <a:r>
              <a:rPr lang="nl-NL" sz="667">
                <a:latin typeface="+mn-lt"/>
                <a:cs typeface="Arial" panose="020B0604020202020204" pitchFamily="34" charset="0"/>
              </a:rPr>
              <a:t>Tabellen werkt niet altijd even vlot in PowerPoint. </a:t>
            </a:r>
          </a:p>
          <a:p>
            <a:endParaRPr lang="nl-NL" sz="667">
              <a:latin typeface="+mn-lt"/>
              <a:cs typeface="Arial" panose="020B0604020202020204" pitchFamily="34" charset="0"/>
            </a:endParaRPr>
          </a:p>
          <a:p>
            <a:r>
              <a:rPr lang="nl-NL" sz="667">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667">
              <a:latin typeface="+mn-lt"/>
              <a:cs typeface="Arial" panose="020B0604020202020204" pitchFamily="34" charset="0"/>
            </a:endParaRPr>
          </a:p>
          <a:p>
            <a:r>
              <a:rPr lang="nl-NL" sz="667">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p:nvCxnSpPr>
        <p:spPr>
          <a:xfrm>
            <a:off x="8115304" y="2855192"/>
            <a:ext cx="177691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17738" y="3884725"/>
            <a:ext cx="1723775" cy="241133"/>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p:nvPicPr>
        <p:blipFill rotWithShape="1">
          <a:blip r:embed="rId11">
            <a:extLst>
              <a:ext uri="{28A0092B-C50C-407E-A947-70E740481C1C}">
                <a14:useLocalDpi xmlns:a14="http://schemas.microsoft.com/office/drawing/2010/main" val="0"/>
              </a:ext>
            </a:extLst>
          </a:blip>
          <a:srcRect t="4581"/>
          <a:stretch/>
        </p:blipFill>
        <p:spPr>
          <a:xfrm>
            <a:off x="712045" y="3021013"/>
            <a:ext cx="3511859" cy="3082197"/>
          </a:xfrm>
          <a:prstGeom prst="rect">
            <a:avLst/>
          </a:prstGeom>
        </p:spPr>
      </p:pic>
    </p:spTree>
    <p:extLst>
      <p:ext uri="{BB962C8B-B14F-4D97-AF65-F5344CB8AC3E}">
        <p14:creationId xmlns:p14="http://schemas.microsoft.com/office/powerpoint/2010/main" val="22741823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p:nvSpPr>
        <p:spPr>
          <a:xfrm>
            <a:off x="-908" y="-4233"/>
            <a:ext cx="12194495" cy="6862233"/>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2" name="Title"/>
          <p:cNvSpPr>
            <a:spLocks noGrp="1"/>
          </p:cNvSpPr>
          <p:nvPr>
            <p:ph type="ctrTitle" hasCustomPrompt="1"/>
          </p:nvPr>
        </p:nvSpPr>
        <p:spPr>
          <a:xfrm>
            <a:off x="3432810" y="2265535"/>
            <a:ext cx="8251191" cy="1309663"/>
          </a:xfrm>
        </p:spPr>
        <p:txBody>
          <a:bodyPr wrap="none" lIns="0" tIns="0" rIns="0" bIns="0" anchor="b">
            <a:noAutofit/>
          </a:bodyPr>
          <a:lstStyle>
            <a:lvl1pPr algn="l">
              <a:lnSpc>
                <a:spcPct val="64000"/>
              </a:lnSpc>
              <a:defRPr sz="36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3451860" y="3889020"/>
            <a:ext cx="8251191" cy="1812970"/>
          </a:xfrm>
        </p:spPr>
        <p:txBody>
          <a:bodyPr lIns="0" tIns="0" rIns="0" bIns="0"/>
          <a:lstStyle>
            <a:lvl1pPr marL="0" indent="0" algn="l">
              <a:lnSpc>
                <a:spcPct val="65000"/>
              </a:lnSpc>
              <a:buNone/>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38" y="768980"/>
            <a:ext cx="1966095" cy="1007625"/>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Tussentitel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278243395"/>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p:nvSpPr>
        <p:spPr>
          <a:xfrm>
            <a:off x="679450" y="-1"/>
            <a:ext cx="11514137" cy="6858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ctrTitle" hasCustomPrompt="1"/>
          </p:nvPr>
        </p:nvSpPr>
        <p:spPr>
          <a:xfrm>
            <a:off x="3432810" y="2719009"/>
            <a:ext cx="8251191" cy="1309663"/>
          </a:xfrm>
        </p:spPr>
        <p:txBody>
          <a:bodyPr wrap="none" lIns="0" tIns="0" rIns="0" bIns="0" anchor="b">
            <a:noAutofit/>
          </a:bodyPr>
          <a:lstStyle>
            <a:lvl1pPr algn="l">
              <a:lnSpc>
                <a:spcPct val="100000"/>
              </a:lnSpc>
              <a:defRPr sz="36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3451860" y="4461443"/>
            <a:ext cx="8251191" cy="1655762"/>
          </a:xfrm>
        </p:spPr>
        <p:txBody>
          <a:bodyPr lIns="0" tIns="0" rIns="0" bIns="0"/>
          <a:lstStyle>
            <a:lvl1pPr marL="0" indent="0" algn="l">
              <a:lnSpc>
                <a:spcPct val="65000"/>
              </a:lnSpc>
              <a:buNone/>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1" y="243728"/>
            <a:ext cx="5045075" cy="2585601"/>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Titel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691986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p:nvSpPr>
        <p:spPr>
          <a:xfrm>
            <a:off x="-908" y="-4233"/>
            <a:ext cx="12194495" cy="6862233"/>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noProof="0"/>
          </a:p>
        </p:txBody>
      </p:sp>
      <p:sp>
        <p:nvSpPr>
          <p:cNvPr id="2" name="Title"/>
          <p:cNvSpPr>
            <a:spLocks noGrp="1"/>
          </p:cNvSpPr>
          <p:nvPr>
            <p:ph type="ctrTitle" hasCustomPrompt="1"/>
          </p:nvPr>
        </p:nvSpPr>
        <p:spPr>
          <a:xfrm>
            <a:off x="1310186" y="2374711"/>
            <a:ext cx="10392865" cy="2128486"/>
          </a:xfrm>
        </p:spPr>
        <p:txBody>
          <a:bodyPr wrap="none" lIns="0" tIns="0" rIns="0" bIns="0" anchor="b">
            <a:noAutofit/>
          </a:bodyPr>
          <a:lstStyle>
            <a:lvl1pPr algn="r">
              <a:lnSpc>
                <a:spcPct val="100000"/>
              </a:lnSpc>
              <a:defRPr sz="32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3451860" y="4774114"/>
            <a:ext cx="8251191" cy="1812970"/>
          </a:xfrm>
        </p:spPr>
        <p:txBody>
          <a:bodyPr lIns="0" tIns="0" rIns="0" bIns="0"/>
          <a:lstStyle>
            <a:lvl1pPr marL="0" indent="0" algn="r">
              <a:lnSpc>
                <a:spcPct val="65000"/>
              </a:lnSpc>
              <a:buNone/>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38" y="768980"/>
            <a:ext cx="1966095" cy="1007625"/>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Quote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953134280"/>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p:nvSpPr>
        <p:spPr>
          <a:xfrm>
            <a:off x="-908" y="-4233"/>
            <a:ext cx="12194495" cy="6862233"/>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2" name="Title"/>
          <p:cNvSpPr>
            <a:spLocks noGrp="1"/>
          </p:cNvSpPr>
          <p:nvPr>
            <p:ph type="ctrTitle" hasCustomPrompt="1"/>
          </p:nvPr>
        </p:nvSpPr>
        <p:spPr>
          <a:xfrm>
            <a:off x="3302758" y="1433857"/>
            <a:ext cx="7335767" cy="758884"/>
          </a:xfrm>
        </p:spPr>
        <p:txBody>
          <a:bodyPr wrap="none" lIns="0" tIns="0" rIns="0" bIns="0" anchor="t">
            <a:noAutofit/>
          </a:bodyPr>
          <a:lstStyle>
            <a:lvl1pPr algn="l">
              <a:lnSpc>
                <a:spcPct val="100000"/>
              </a:lnSpc>
              <a:defRPr sz="2933">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3302757" y="2514303"/>
            <a:ext cx="8251191" cy="3448222"/>
          </a:xfrm>
        </p:spPr>
        <p:txBody>
          <a:bodyPr lIns="0" tIns="0" rIns="0" bIns="0"/>
          <a:lstStyle>
            <a:lvl1pPr marL="495325" indent="-495325" algn="l">
              <a:lnSpc>
                <a:spcPct val="100000"/>
              </a:lnSpc>
              <a:buFont typeface="+mj-lt"/>
              <a:buAutoNum type="arabicPeriod"/>
              <a:defRPr sz="2400">
                <a:solidFill>
                  <a:schemeClr val="bg1"/>
                </a:solidFill>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38" y="768980"/>
            <a:ext cx="1966095" cy="1007625"/>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Inhoud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35651649"/>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665795" y="592589"/>
            <a:ext cx="11050419" cy="503845"/>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5" name="Footer Placeholder 4"/>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099200"/>
            <a:ext cx="12192000" cy="50038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TextBox 4">
            <a:extLst>
              <a:ext uri="{FF2B5EF4-FFF2-40B4-BE49-F238E27FC236}">
                <a16:creationId xmlns:a16="http://schemas.microsoft.com/office/drawing/2014/main" id="{22214A23-4B57-4EDB-9FCA-6715CD113D98}"/>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Grote afbeelding slide</a:t>
            </a:r>
            <a:endParaRPr lang="en-US" sz="1333"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7415308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2192000" cy="6103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4" name="Date Placeholder 3"/>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5" name="Footer Placeholder 4"/>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 name="Title 1"/>
          <p:cNvSpPr>
            <a:spLocks noGrp="1"/>
          </p:cNvSpPr>
          <p:nvPr>
            <p:ph type="title" hasCustomPrompt="1"/>
          </p:nvPr>
        </p:nvSpPr>
        <p:spPr>
          <a:xfrm>
            <a:off x="8088351" y="4704402"/>
            <a:ext cx="3620430" cy="503845"/>
          </a:xfrm>
          <a:noFill/>
        </p:spPr>
        <p:txBody>
          <a:bodyPr lIns="0" tIns="0" rIns="0" bIns="0" anchor="b">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p:nvCxnSpPr>
        <p:spPr>
          <a:xfrm>
            <a:off x="8088351" y="5336663"/>
            <a:ext cx="3620430"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Grote afbeelding + </a:t>
            </a:r>
            <a:r>
              <a:rPr lang="nl-NL" sz="1333" b="1" err="1">
                <a:solidFill>
                  <a:schemeClr val="tx1"/>
                </a:solidFill>
                <a:latin typeface="+mn-lt"/>
                <a:cs typeface="Arial" panose="020B0604020202020204" pitchFamily="34" charset="0"/>
              </a:rPr>
              <a:t>floating</a:t>
            </a:r>
            <a:r>
              <a:rPr lang="nl-NL" sz="1333" b="1">
                <a:solidFill>
                  <a:schemeClr val="tx1"/>
                </a:solidFill>
                <a:latin typeface="+mn-lt"/>
                <a:cs typeface="Arial" panose="020B0604020202020204" pitchFamily="34" charset="0"/>
              </a:rPr>
              <a:t> titel slide</a:t>
            </a:r>
            <a:endParaRPr lang="en-US" sz="1333" b="1">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p:nvSpPr>
        <p:spPr>
          <a:xfrm>
            <a:off x="1" y="6858000"/>
            <a:ext cx="3444511" cy="502958"/>
          </a:xfrm>
          <a:prstGeom prst="rect">
            <a:avLst/>
          </a:prstGeom>
          <a:noFill/>
        </p:spPr>
        <p:txBody>
          <a:bodyPr wrap="square" rtlCol="0">
            <a:spAutoFit/>
          </a:bodyPr>
          <a:lstStyle/>
          <a:p>
            <a:r>
              <a:rPr lang="nl-NL" sz="667">
                <a:latin typeface="+mn-lt"/>
                <a:cs typeface="Arial" panose="020B0604020202020204" pitchFamily="34" charset="0"/>
              </a:rPr>
              <a:t>Verplaats na het invoegen van de foto deze weer naar de achtergrond zodat de titel terug vooraan kom te staan. </a:t>
            </a:r>
            <a:r>
              <a:rPr lang="nl-NL" sz="667" b="1">
                <a:latin typeface="+mn-lt"/>
                <a:cs typeface="Arial" panose="020B0604020202020204" pitchFamily="34" charset="0"/>
              </a:rPr>
              <a:t>(rechtsklikken&gt; naar achtergrond&gt; naar achtergrond)</a:t>
            </a:r>
          </a:p>
          <a:p>
            <a:endParaRPr lang="nl-NL" sz="667">
              <a:latin typeface="+mn-lt"/>
              <a:cs typeface="Arial" panose="020B0604020202020204" pitchFamily="34" charset="0"/>
            </a:endParaRPr>
          </a:p>
          <a:p>
            <a:r>
              <a:rPr lang="nl-NL" sz="667">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399037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665795" y="592589"/>
            <a:ext cx="11050419" cy="503845"/>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5" name="Footer Placeholder 4"/>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6" name="Slide Number Placeholder 5"/>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099200"/>
            <a:ext cx="12192000" cy="50038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TextBox 4">
            <a:extLst>
              <a:ext uri="{FF2B5EF4-FFF2-40B4-BE49-F238E27FC236}">
                <a16:creationId xmlns:a16="http://schemas.microsoft.com/office/drawing/2014/main" id="{22214A23-4B57-4EDB-9FCA-6715CD113D98}"/>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Grote afbeelding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0030343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1"/>
            <a:ext cx="11050419" cy="40692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8A2F8C1-53AF-4DEB-9965-55FC86D3788C}"/>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Tekst slide</a:t>
            </a:r>
            <a:endParaRPr lang="en-US" sz="1333"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776693811"/>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704850" y="1119717"/>
            <a:ext cx="11050059" cy="4520142"/>
          </a:xfrm>
        </p:spPr>
        <p:txBody>
          <a:bodyPr>
            <a:normAutofit/>
          </a:bodyPr>
          <a:lstStyle>
            <a:lvl1pPr marL="0" indent="0" algn="ctr">
              <a:buNone/>
              <a:defRPr/>
            </a:lvl1pPr>
          </a:lstStyle>
          <a:p>
            <a:r>
              <a:rPr lang="nl-NL" noProof="0"/>
              <a:t>Klik op het pictogram als u een tabel wilt toevoegen</a:t>
            </a:r>
            <a:endParaRPr lang="nl-BE" noProof="0"/>
          </a:p>
        </p:txBody>
      </p:sp>
      <p:sp>
        <p:nvSpPr>
          <p:cNvPr id="16" name="TextBox 4">
            <a:extLst>
              <a:ext uri="{FF2B5EF4-FFF2-40B4-BE49-F238E27FC236}">
                <a16:creationId xmlns:a16="http://schemas.microsoft.com/office/drawing/2014/main" id="{8C7A8C97-A0A2-4491-BA0D-727C7CE0B7F3}"/>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Tabel slide</a:t>
            </a:r>
            <a:endParaRPr lang="en-US" sz="1333"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498100330"/>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92813D1-327F-45DC-8DDF-53948CE8C5F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Lege slide</a:t>
            </a:r>
            <a:endParaRPr lang="en-US" sz="1333" b="1">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141850324"/>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9" name="TextBox 4">
            <a:extLst>
              <a:ext uri="{FF2B5EF4-FFF2-40B4-BE49-F238E27FC236}">
                <a16:creationId xmlns:a16="http://schemas.microsoft.com/office/drawing/2014/main" id="{C531524C-A1A5-4485-B21D-E97B5DC3BE3F}"/>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Leeg zonder titel slide</a:t>
            </a:r>
            <a:endParaRPr lang="en-US" sz="1333" b="1">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3274363007"/>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262794" y="1099200"/>
            <a:ext cx="5478357"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1"/>
            <a:ext cx="5478357" cy="4074337"/>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5484706"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6CBDB841-5208-4BD2-9409-EA7134D69442}"/>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1/2 Tekst en 1/2 afbeelding</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3509288011"/>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5326" y="1099200"/>
            <a:ext cx="734121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680663" y="1569600"/>
            <a:ext cx="7339632"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8120222"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0" name="TextBox 4">
            <a:extLst>
              <a:ext uri="{FF2B5EF4-FFF2-40B4-BE49-F238E27FC236}">
                <a16:creationId xmlns:a16="http://schemas.microsoft.com/office/drawing/2014/main" id="{D974BD34-E475-4E02-86F0-8932E1B41725}"/>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2/3 Tekst en 1/3 afbeelding</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723751067"/>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5478357"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0"/>
            <a:ext cx="5478357"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TextBox 4">
            <a:extLst>
              <a:ext uri="{FF2B5EF4-FFF2-40B4-BE49-F238E27FC236}">
                <a16:creationId xmlns:a16="http://schemas.microsoft.com/office/drawing/2014/main" id="{E2274F51-95F7-4E5E-815B-1F996E645FE7}"/>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Afbeelding en afbeelding slide</a:t>
            </a:r>
            <a:endParaRPr lang="en-US" sz="1333"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61373035"/>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0"/>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xtBox 4">
            <a:extLst>
              <a:ext uri="{FF2B5EF4-FFF2-40B4-BE49-F238E27FC236}">
                <a16:creationId xmlns:a16="http://schemas.microsoft.com/office/drawing/2014/main" id="{92B1CA4A-0389-4751-BD3D-D8526698D99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2 x 2 afbeeldingen slide</a:t>
            </a:r>
            <a:endParaRPr lang="en-US" sz="1333" b="1">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693600" y="3648795"/>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6264000" y="3648795"/>
            <a:ext cx="5478357" cy="2448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040803601"/>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8120222"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4406900" y="1099200"/>
            <a:ext cx="36258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xtBox 4">
            <a:extLst>
              <a:ext uri="{FF2B5EF4-FFF2-40B4-BE49-F238E27FC236}">
                <a16:creationId xmlns:a16="http://schemas.microsoft.com/office/drawing/2014/main" id="{009A3169-8C0D-4A2D-9C66-BE525BCD338D}"/>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3 x Afbeelding slide</a:t>
            </a:r>
            <a:endParaRPr lang="en-US" sz="1333"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818218885"/>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NL"/>
              <a:t>Titel</a:t>
            </a:r>
            <a:endParaRPr lang="en-US"/>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3478266"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9047322" y="1099200"/>
            <a:ext cx="2698750" cy="499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xtBox 4">
            <a:extLst>
              <a:ext uri="{FF2B5EF4-FFF2-40B4-BE49-F238E27FC236}">
                <a16:creationId xmlns:a16="http://schemas.microsoft.com/office/drawing/2014/main" id="{BB27EBDF-C895-4A3E-8D3F-1D5142CF7789}"/>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4 x Afbeelding slide</a:t>
            </a:r>
            <a:endParaRPr lang="en-US" sz="1333"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33629445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2192000" cy="61030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4" name="Date Placeholder 3"/>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5" name="Footer Placeholder 4"/>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6" name="Slide Number Placeholder 5"/>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2" name="Title 1"/>
          <p:cNvSpPr>
            <a:spLocks noGrp="1"/>
          </p:cNvSpPr>
          <p:nvPr>
            <p:ph type="title" hasCustomPrompt="1"/>
          </p:nvPr>
        </p:nvSpPr>
        <p:spPr>
          <a:xfrm>
            <a:off x="8088351" y="4704402"/>
            <a:ext cx="3620430" cy="503845"/>
          </a:xfrm>
          <a:noFill/>
        </p:spPr>
        <p:txBody>
          <a:bodyPr lIns="0" tIns="0" rIns="0" bIns="0" anchor="b">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p:nvCxnSpPr>
        <p:spPr>
          <a:xfrm>
            <a:off x="8088351" y="5336663"/>
            <a:ext cx="3620430"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Grote afbeelding + </a:t>
            </a:r>
            <a:r>
              <a:rPr lang="nl-NL" sz="1333" b="1" err="1">
                <a:solidFill>
                  <a:schemeClr val="tx1"/>
                </a:solidFill>
                <a:latin typeface="+mn-lt"/>
                <a:cs typeface="Arial" panose="020B0604020202020204" pitchFamily="34" charset="0"/>
              </a:rPr>
              <a:t>floating</a:t>
            </a:r>
            <a:r>
              <a:rPr lang="nl-NL" sz="1333" b="1">
                <a:solidFill>
                  <a:schemeClr val="tx1"/>
                </a:solidFill>
                <a:latin typeface="+mn-lt"/>
                <a:cs typeface="Arial" panose="020B0604020202020204" pitchFamily="34" charset="0"/>
              </a:rPr>
              <a:t> titel slide</a:t>
            </a:r>
            <a:endParaRPr lang="en-US" sz="1333" b="1">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p:nvSpPr>
        <p:spPr>
          <a:xfrm>
            <a:off x="1" y="6858000"/>
            <a:ext cx="3444511" cy="502958"/>
          </a:xfrm>
          <a:prstGeom prst="rect">
            <a:avLst/>
          </a:prstGeom>
          <a:noFill/>
        </p:spPr>
        <p:txBody>
          <a:bodyPr wrap="square" rtlCol="0">
            <a:spAutoFit/>
          </a:bodyPr>
          <a:lstStyle/>
          <a:p>
            <a:r>
              <a:rPr lang="nl-NL" sz="667">
                <a:latin typeface="+mn-lt"/>
                <a:cs typeface="Arial" panose="020B0604020202020204" pitchFamily="34" charset="0"/>
              </a:rPr>
              <a:t>Verplaats na het invoegen van de foto deze weer naar de achtergrond zodat de titel terug vooraan kom te staan. </a:t>
            </a:r>
            <a:r>
              <a:rPr lang="nl-NL" sz="667" b="1">
                <a:latin typeface="+mn-lt"/>
                <a:cs typeface="Arial" panose="020B0604020202020204" pitchFamily="34" charset="0"/>
              </a:rPr>
              <a:t>(rechtsklikken&gt; naar achtergrond&gt; naar achtergrond)</a:t>
            </a:r>
          </a:p>
          <a:p>
            <a:endParaRPr lang="nl-NL" sz="667">
              <a:latin typeface="+mn-lt"/>
              <a:cs typeface="Arial" panose="020B0604020202020204" pitchFamily="34" charset="0"/>
            </a:endParaRPr>
          </a:p>
          <a:p>
            <a:r>
              <a:rPr lang="nl-NL" sz="667">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27580050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8120222" y="1099200"/>
            <a:ext cx="3625850" cy="1759200"/>
          </a:xfrm>
        </p:spPr>
        <p:txBody>
          <a:bodyPr tIns="1440000">
            <a:normAutofit/>
          </a:bodyPr>
          <a:lstStyle>
            <a:lvl1pPr marL="0" indent="0" algn="ctr">
              <a:buNone/>
              <a:defRPr sz="1067"/>
            </a:lvl1pPr>
          </a:lstStyle>
          <a:p>
            <a:r>
              <a:rPr lang="nl-NL"/>
              <a:t>Klik op het pictogram als u een afbeelding wilt toevoegen</a:t>
            </a:r>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0"/>
            <a:ext cx="3625850" cy="175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4406900" y="1099200"/>
            <a:ext cx="3625850" cy="175920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700087" y="2842632"/>
            <a:ext cx="362640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4406399" y="2841600"/>
            <a:ext cx="362640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8119199" y="2841600"/>
            <a:ext cx="362640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3 x Afbeelding en tekst</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852773437"/>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93738"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6262794"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3478266"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9047322" y="1099201"/>
            <a:ext cx="2698750" cy="1758950"/>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700088" y="2842632"/>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3478265"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6262794"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9047322"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4 x Afbeelding en tekst</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32413034"/>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700088" y="2842632"/>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3478265"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6262794"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9047322" y="2841600"/>
            <a:ext cx="2698750" cy="28560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9047321" y="1099201"/>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704851" y="1099200"/>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3485674" y="1099200"/>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6266498" y="1099200"/>
            <a:ext cx="2698750" cy="1758949"/>
          </a:xfrm>
        </p:spPr>
        <p:txBody>
          <a:bodyPr>
            <a:normAutofit/>
          </a:bodyPr>
          <a:lstStyle>
            <a:lvl1pPr marL="0" indent="0" algn="ctr">
              <a:buNone/>
              <a:defRPr sz="1067"/>
            </a:lvl1pPr>
          </a:lstStyle>
          <a:p>
            <a:r>
              <a:rPr lang="nl-NL"/>
              <a:t>Klik op het pictogram als u een grafiek wilt toevoegen</a:t>
            </a:r>
            <a:endParaRPr lang="nl-BE"/>
          </a:p>
        </p:txBody>
      </p:sp>
      <p:sp>
        <p:nvSpPr>
          <p:cNvPr id="20" name="TextBox 4">
            <a:extLst>
              <a:ext uri="{FF2B5EF4-FFF2-40B4-BE49-F238E27FC236}">
                <a16:creationId xmlns:a16="http://schemas.microsoft.com/office/drawing/2014/main" id="{DB6ED84B-8E7F-4228-B427-1EDE681C5A63}"/>
              </a:ext>
            </a:extLst>
          </p:cNvPr>
          <p:cNvSpPr txBox="1"/>
          <p:nvPr/>
        </p:nvSpPr>
        <p:spPr>
          <a:xfrm>
            <a:off x="8405793" y="-352283"/>
            <a:ext cx="3775968" cy="297454"/>
          </a:xfrm>
          <a:prstGeom prst="rect">
            <a:avLst/>
          </a:prstGeom>
          <a:noFill/>
        </p:spPr>
        <p:txBody>
          <a:bodyPr wrap="square" rtlCol="0">
            <a:spAutoFit/>
          </a:bodyPr>
          <a:lstStyle/>
          <a:p>
            <a:pPr algn="r"/>
            <a:r>
              <a:rPr lang="nl-BE" sz="1333" b="1">
                <a:solidFill>
                  <a:schemeClr val="tx1"/>
                </a:solidFill>
                <a:latin typeface="+mn-lt"/>
                <a:cs typeface="Arial" panose="020B0604020202020204" pitchFamily="34" charset="0"/>
              </a:rPr>
              <a:t>4 x Grafiek en tekst</a:t>
            </a:r>
            <a:r>
              <a:rPr lang="nl-NL" sz="1333" b="1">
                <a:solidFill>
                  <a:schemeClr val="tx1"/>
                </a:solidFill>
                <a:latin typeface="+mn-lt"/>
                <a:cs typeface="Arial" panose="020B0604020202020204" pitchFamily="34" charset="0"/>
              </a:rPr>
              <a:t> slide</a:t>
            </a:r>
            <a:endParaRPr lang="en-US" sz="1333" b="1">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963961092"/>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0"/>
            <a:ext cx="3634019"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4402706" y="1099199"/>
            <a:ext cx="7338444" cy="4999200"/>
          </a:xfrm>
        </p:spPr>
        <p:txBody>
          <a:bodyPr>
            <a:normAutofit/>
          </a:bodyPr>
          <a:lstStyle>
            <a:lvl1pPr marL="0" indent="0" algn="ctr">
              <a:buNone/>
              <a:defRPr sz="1067"/>
            </a:lvl1pPr>
          </a:lstStyle>
          <a:p>
            <a:r>
              <a:rPr lang="nl-NL"/>
              <a:t>Klik op het pictogram als u een grafiek wilt toevoegen</a:t>
            </a:r>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A500405E-274E-4C95-9B93-F6B1F82EF01B}"/>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1/3 Tekst en 2/3 grafiek slide</a:t>
            </a:r>
            <a:endParaRPr lang="en-US" sz="1333"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607758002"/>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701675" y="1099200"/>
            <a:ext cx="11039475" cy="4983689"/>
          </a:xfrm>
        </p:spPr>
        <p:txBody>
          <a:bodyPr>
            <a:normAutofit/>
          </a:bodyPr>
          <a:lstStyle>
            <a:lvl1pPr marL="0" indent="0" algn="ctr">
              <a:buNone/>
              <a:defRPr sz="1067"/>
            </a:lvl1pPr>
          </a:lstStyle>
          <a:p>
            <a:r>
              <a:rPr lang="nl-NL"/>
              <a:t>Klik op het pictogram als u een grafiek wilt toevoegen</a:t>
            </a:r>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C2C04373-6D00-42D5-86E3-4AF79B52EF61}"/>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Grafiek slide</a:t>
            </a:r>
            <a:endParaRPr lang="en-US" sz="1333"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4267246435"/>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1"/>
            <a:ext cx="5478357" cy="4071868"/>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6187200" y="1569601"/>
            <a:ext cx="5545263" cy="4071868"/>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1" name="TextBox 4">
            <a:extLst>
              <a:ext uri="{FF2B5EF4-FFF2-40B4-BE49-F238E27FC236}">
                <a16:creationId xmlns:a16="http://schemas.microsoft.com/office/drawing/2014/main" id="{B76F8740-BA9B-4238-9C9D-5EB368209556}"/>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1/2 Tekst en 1/2 tekst slide</a:t>
            </a:r>
            <a:endParaRPr lang="en-US" sz="1333"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931640082"/>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73782"/>
            <a:ext cx="5478357"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6187950" y="1581714"/>
            <a:ext cx="5545263" cy="4520669"/>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700800" y="1120800"/>
            <a:ext cx="5478357" cy="325011"/>
          </a:xfrm>
        </p:spPr>
        <p:txBody>
          <a:bodyPr>
            <a:noAutofit/>
          </a:bodyPr>
          <a:lstStyle>
            <a:lvl1pPr marL="0" indent="0">
              <a:buNone/>
              <a:defRPr>
                <a:latin typeface="Arial Rounded MT Bold" panose="020F0704030504030204" pitchFamily="34" charset="0"/>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6187200" y="1120800"/>
            <a:ext cx="5545263" cy="325011"/>
          </a:xfrm>
        </p:spPr>
        <p:txBody>
          <a:bodyPr>
            <a:noAutofit/>
          </a:bodyPr>
          <a:lstStyle>
            <a:lvl1pPr marL="0" indent="0">
              <a:buNone/>
              <a:defRPr>
                <a:latin typeface="Arial Rounded MT Bold" panose="020F0704030504030204" pitchFamily="34" charset="0"/>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23" name="TextBox 4">
            <a:extLst>
              <a:ext uri="{FF2B5EF4-FFF2-40B4-BE49-F238E27FC236}">
                <a16:creationId xmlns:a16="http://schemas.microsoft.com/office/drawing/2014/main" id="{B415E543-5122-4ED4-A8AA-647C117F182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Titel slide</a:t>
            </a:r>
            <a:endParaRPr lang="en-US" sz="1333"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3943035045"/>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6262794" y="1099200"/>
            <a:ext cx="5478357" cy="3130551"/>
          </a:xfrm>
        </p:spPr>
        <p:txBody>
          <a:bodyPr tIns="1440000">
            <a:normAutofit/>
          </a:bodyPr>
          <a:lstStyle>
            <a:lvl1pPr marL="0" indent="0" algn="ctr">
              <a:buNone/>
              <a:defRPr sz="1067"/>
            </a:lvl1pPr>
          </a:lstStyle>
          <a:p>
            <a:r>
              <a:rPr lang="nl-NL"/>
              <a:t>Klik op het pictogram als u een afbeelding wilt toevoegen</a:t>
            </a:r>
            <a:endParaRPr lang="nl-BE"/>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6262793" y="4344459"/>
            <a:ext cx="2697162" cy="1752599"/>
          </a:xfrm>
        </p:spPr>
        <p:txBody>
          <a:bodyPr>
            <a:normAutofit/>
          </a:bodyPr>
          <a:lstStyle>
            <a:lvl1pPr marL="0" indent="0">
              <a:buNone/>
              <a:defRPr sz="1067"/>
            </a:lvl1pPr>
          </a:lstStyle>
          <a:p>
            <a:r>
              <a:rPr lang="nl-NL"/>
              <a:t>Klik op het pictogram als u een afbeelding wilt toevoegen</a:t>
            </a:r>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9043988" y="4344459"/>
            <a:ext cx="2697162" cy="1752599"/>
          </a:xfrm>
        </p:spPr>
        <p:txBody>
          <a:bodyPr>
            <a:normAutofit/>
          </a:bodyPr>
          <a:lstStyle>
            <a:lvl1pPr marL="0" indent="0">
              <a:buNone/>
              <a:defRPr sz="1067"/>
            </a:lvl1pPr>
          </a:lstStyle>
          <a:p>
            <a:r>
              <a:rPr lang="nl-NL"/>
              <a:t>Klik op het pictogram als u een afbeelding wilt toevoegen</a:t>
            </a:r>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800" y="1569601"/>
            <a:ext cx="5478357" cy="4081187"/>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5484706"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05BECE69-6D6D-45FE-97AF-CD990EAE32BF}" type="datetime1">
              <a:rPr lang="nl-BE" smtClean="0"/>
              <a:t>11/06/2025</a:t>
            </a:fld>
            <a:endParaRPr lang="nl-BE"/>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r>
              <a:rPr lang="nl-BE"/>
              <a:t>Voettekst</a:t>
            </a:r>
          </a:p>
        </p:txBody>
      </p:sp>
      <p:sp>
        <p:nvSpPr>
          <p:cNvPr id="19" name="TextBox 4">
            <a:extLst>
              <a:ext uri="{FF2B5EF4-FFF2-40B4-BE49-F238E27FC236}">
                <a16:creationId xmlns:a16="http://schemas.microsoft.com/office/drawing/2014/main" id="{2CD7B7E4-430F-492F-AE79-EDAE65BABEA5}"/>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Tekst en 3 afbeelding slide</a:t>
            </a:r>
            <a:endParaRPr lang="en-US" sz="1333"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8055105" y="6204478"/>
            <a:ext cx="667509" cy="365125"/>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596953493"/>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6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700088" y="1569601"/>
            <a:ext cx="11050419" cy="4069200"/>
          </a:xfrm>
        </p:spPr>
        <p:txBody>
          <a:bodyPr>
            <a:noAutofit/>
          </a:bodyPr>
          <a:lstStyle>
            <a:lvl1pPr marL="0" indent="0">
              <a:buNone/>
              <a:defRPr>
                <a:latin typeface="+mn-lt"/>
              </a:defRPr>
            </a:lvl1pPr>
            <a:lvl2pPr marL="457223" indent="0">
              <a:buNone/>
              <a:defRPr>
                <a:latin typeface="+mn-lt"/>
              </a:defRPr>
            </a:lvl2pPr>
            <a:lvl3pPr marL="914446" indent="0">
              <a:buNone/>
              <a:defRPr>
                <a:latin typeface="+mn-lt"/>
              </a:defRPr>
            </a:lvl3pPr>
            <a:lvl4pPr marL="1371669" indent="0">
              <a:buNone/>
              <a:defRPr>
                <a:latin typeface="+mn-lt"/>
              </a:defRPr>
            </a:lvl4pPr>
            <a:lvl5pPr marL="1828891"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12" name="TextBox 4">
            <a:extLst>
              <a:ext uri="{FF2B5EF4-FFF2-40B4-BE49-F238E27FC236}">
                <a16:creationId xmlns:a16="http://schemas.microsoft.com/office/drawing/2014/main" id="{88A2F8C1-53AF-4DEB-9965-55FC86D3788C}"/>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Tekst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50144052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0"/>
            <a:ext cx="12192000" cy="6858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9695544" y="6204478"/>
            <a:ext cx="667509" cy="365125"/>
          </a:xfrm>
          <a:prstGeom prst="rect">
            <a:avLst/>
          </a:prstGeom>
        </p:spPr>
        <p:txBody>
          <a:bodyPr/>
          <a:lstStyle>
            <a:lvl1pPr>
              <a:defRPr>
                <a:solidFill>
                  <a:schemeClr val="bg1"/>
                </a:solidFill>
              </a:defRPr>
            </a:lvl1pPr>
          </a:lstStyle>
          <a:p>
            <a:fld id="{93C16DD0-3A75-624D-9D0E-5422B4D8E7B0}" type="slidenum">
              <a:rPr lang="nl-BE" smtClean="0"/>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665795" y="592589"/>
            <a:ext cx="11050419" cy="420237"/>
          </a:xfrm>
        </p:spPr>
        <p:txBody>
          <a:bodyPr lIns="0" tIns="0" rIns="0" bIns="0" anchor="t">
            <a:noAutofit/>
          </a:bodyPr>
          <a:lstStyle>
            <a:lvl1pPr>
              <a:defRPr sz="2933">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p:nvCxnSpPr>
        <p:spPr>
          <a:xfrm>
            <a:off x="693738" y="1099200"/>
            <a:ext cx="1103947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704851" y="6204478"/>
            <a:ext cx="811743" cy="365125"/>
          </a:xfrm>
        </p:spPr>
        <p:txBody>
          <a:bodyPr lIns="0" tIns="0" rIns="0" bIns="0"/>
          <a:lstStyle>
            <a:lvl1pPr>
              <a:defRPr>
                <a:solidFill>
                  <a:schemeClr val="bg1"/>
                </a:solidFill>
              </a:defRPr>
            </a:lvl1pPr>
          </a:lstStyle>
          <a:p>
            <a:fld id="{919F8135-8C46-9B48-8CC7-D8869BA64504}" type="datetimeFigureOut">
              <a:rPr lang="nl-BE" smtClean="0"/>
              <a:t>11/06/2025</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1516593" y="6204478"/>
            <a:ext cx="4114800" cy="365125"/>
          </a:xfrm>
        </p:spPr>
        <p:txBody>
          <a:bodyPr lIns="0" tIns="0" rIns="0" bIns="0"/>
          <a:lstStyle>
            <a:lvl1pPr algn="l">
              <a:defRPr>
                <a:solidFill>
                  <a:schemeClr val="bg1"/>
                </a:solidFill>
              </a:defRPr>
            </a:lvl1pPr>
          </a:lstStyle>
          <a:p>
            <a:endParaRPr lang="nl-BE"/>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704850" y="1119717"/>
            <a:ext cx="11050059" cy="4520142"/>
          </a:xfrm>
        </p:spPr>
        <p:txBody>
          <a:bodyPr>
            <a:normAutofit/>
          </a:bodyPr>
          <a:lstStyle>
            <a:lvl1pPr marL="0" indent="0" algn="ctr">
              <a:buNone/>
              <a:defRPr/>
            </a:lvl1pPr>
          </a:lstStyle>
          <a:p>
            <a:r>
              <a:rPr lang="nl-NL" noProof="0"/>
              <a:t>Klik op het pictogram als u een tabel wilt toevoegen</a:t>
            </a:r>
            <a:endParaRPr lang="nl-BE" noProof="0"/>
          </a:p>
        </p:txBody>
      </p:sp>
      <p:sp>
        <p:nvSpPr>
          <p:cNvPr id="16" name="TextBox 4">
            <a:extLst>
              <a:ext uri="{FF2B5EF4-FFF2-40B4-BE49-F238E27FC236}">
                <a16:creationId xmlns:a16="http://schemas.microsoft.com/office/drawing/2014/main" id="{8C7A8C97-A0A2-4491-BA0D-727C7CE0B7F3}"/>
              </a:ext>
            </a:extLst>
          </p:cNvPr>
          <p:cNvSpPr txBox="1"/>
          <p:nvPr/>
        </p:nvSpPr>
        <p:spPr>
          <a:xfrm>
            <a:off x="8405793" y="-352283"/>
            <a:ext cx="3775968" cy="297454"/>
          </a:xfrm>
          <a:prstGeom prst="rect">
            <a:avLst/>
          </a:prstGeom>
          <a:noFill/>
        </p:spPr>
        <p:txBody>
          <a:bodyPr wrap="square" rtlCol="0">
            <a:spAutoFit/>
          </a:bodyPr>
          <a:lstStyle/>
          <a:p>
            <a:pPr algn="r"/>
            <a:r>
              <a:rPr lang="nl-NL" sz="1333" b="1">
                <a:solidFill>
                  <a:schemeClr val="tx1"/>
                </a:solidFill>
                <a:latin typeface="+mn-lt"/>
                <a:cs typeface="Arial" panose="020B0604020202020204" pitchFamily="34" charset="0"/>
              </a:rPr>
              <a:t>Tabel slide</a:t>
            </a:r>
            <a:endParaRPr lang="en-US" sz="1333"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5441540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4.sv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4.sv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13.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p:nvSpPr>
        <p:spPr>
          <a:xfrm>
            <a:off x="-4763" y="6203950"/>
            <a:ext cx="10659259" cy="365653"/>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noProof="0"/>
          </a:p>
        </p:txBody>
      </p:sp>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698499" y="1558344"/>
            <a:ext cx="10515600" cy="4351338"/>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704850" y="620447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F8135-8C46-9B48-8CC7-D8869BA64504}" type="datetimeFigureOut">
              <a:rPr lang="nl-BE" smtClean="0"/>
              <a:t>11/06/2025</a:t>
            </a:fld>
            <a:endParaRPr lang="nl-BE"/>
          </a:p>
        </p:txBody>
      </p:sp>
      <p:sp>
        <p:nvSpPr>
          <p:cNvPr id="5" name="Footer Placeholder 4"/>
          <p:cNvSpPr>
            <a:spLocks noGrp="1"/>
          </p:cNvSpPr>
          <p:nvPr>
            <p:ph type="ftr" sz="quarter" idx="3"/>
          </p:nvPr>
        </p:nvSpPr>
        <p:spPr>
          <a:xfrm>
            <a:off x="3819526" y="620447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7934326" y="62044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16DD0-3A75-624D-9D0E-5422B4D8E7B0}"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p:nvGrpSpPr>
        <p:grpSpPr>
          <a:xfrm>
            <a:off x="6352" y="631824"/>
            <a:ext cx="11741149" cy="5938069"/>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 name="Rechthoek 7">
              <a:extLst>
                <a:ext uri="{FF2B5EF4-FFF2-40B4-BE49-F238E27FC236}">
                  <a16:creationId xmlns:a16="http://schemas.microsoft.com/office/drawing/2014/main" id="{0013E965-4C91-4629-BCBA-309E276519D8}"/>
                </a:ext>
              </a:extLst>
            </p:cNvPr>
            <p:cNvSpPr/>
            <p:nvPr/>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 name="Rechthoek 8">
              <a:extLst>
                <a:ext uri="{FF2B5EF4-FFF2-40B4-BE49-F238E27FC236}">
                  <a16:creationId xmlns:a16="http://schemas.microsoft.com/office/drawing/2014/main" id="{047CC3E9-FE23-40FA-9105-06386A47988D}"/>
                </a:ext>
              </a:extLst>
            </p:cNvPr>
            <p:cNvSpPr/>
            <p:nvPr/>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 name="Rechthoek 9">
              <a:extLst>
                <a:ext uri="{FF2B5EF4-FFF2-40B4-BE49-F238E27FC236}">
                  <a16:creationId xmlns:a16="http://schemas.microsoft.com/office/drawing/2014/main" id="{704AFB39-29E5-466B-8080-603EA16E9769}"/>
                </a:ext>
              </a:extLst>
            </p:cNvPr>
            <p:cNvSpPr/>
            <p:nvPr/>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 name="Rechthoek 10">
              <a:extLst>
                <a:ext uri="{FF2B5EF4-FFF2-40B4-BE49-F238E27FC236}">
                  <a16:creationId xmlns:a16="http://schemas.microsoft.com/office/drawing/2014/main" id="{DE95F01D-AC89-4487-8D71-820D19C2A798}"/>
                </a:ext>
              </a:extLst>
            </p:cNvPr>
            <p:cNvSpPr/>
            <p:nvPr/>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 name="Rechthoek 11">
              <a:extLst>
                <a:ext uri="{FF2B5EF4-FFF2-40B4-BE49-F238E27FC236}">
                  <a16:creationId xmlns:a16="http://schemas.microsoft.com/office/drawing/2014/main" id="{8EE87473-DF20-454E-956D-868992DD95E3}"/>
                </a:ext>
              </a:extLst>
            </p:cNvPr>
            <p:cNvSpPr/>
            <p:nvPr/>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 name="Rechthoek 12">
              <a:extLst>
                <a:ext uri="{FF2B5EF4-FFF2-40B4-BE49-F238E27FC236}">
                  <a16:creationId xmlns:a16="http://schemas.microsoft.com/office/drawing/2014/main" id="{874F403E-C1C5-49A1-AB1E-D952ECD1A3C0}"/>
                </a:ext>
              </a:extLst>
            </p:cNvPr>
            <p:cNvSpPr/>
            <p:nvPr/>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 name="Rechthoek 13">
              <a:extLst>
                <a:ext uri="{FF2B5EF4-FFF2-40B4-BE49-F238E27FC236}">
                  <a16:creationId xmlns:a16="http://schemas.microsoft.com/office/drawing/2014/main" id="{C9E884AD-0FEF-4BD2-A998-8599C8373C3C}"/>
                </a:ext>
              </a:extLst>
            </p:cNvPr>
            <p:cNvSpPr/>
            <p:nvPr/>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5" name="Rechthoek 14">
              <a:extLst>
                <a:ext uri="{FF2B5EF4-FFF2-40B4-BE49-F238E27FC236}">
                  <a16:creationId xmlns:a16="http://schemas.microsoft.com/office/drawing/2014/main" id="{D256C055-1080-43A4-B77B-BE6AF35B62D4}"/>
                </a:ext>
              </a:extLst>
            </p:cNvPr>
            <p:cNvSpPr/>
            <p:nvPr/>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6" name="Rechthoek 15">
              <a:extLst>
                <a:ext uri="{FF2B5EF4-FFF2-40B4-BE49-F238E27FC236}">
                  <a16:creationId xmlns:a16="http://schemas.microsoft.com/office/drawing/2014/main" id="{49150C84-EC4E-49DC-A50B-8CB65A5B4E38}"/>
                </a:ext>
              </a:extLst>
            </p:cNvPr>
            <p:cNvSpPr/>
            <p:nvPr/>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7" name="Rechthoek 16">
              <a:extLst>
                <a:ext uri="{FF2B5EF4-FFF2-40B4-BE49-F238E27FC236}">
                  <a16:creationId xmlns:a16="http://schemas.microsoft.com/office/drawing/2014/main" id="{768696D7-C9AD-4261-951F-6EEC883DEF55}"/>
                </a:ext>
              </a:extLst>
            </p:cNvPr>
            <p:cNvSpPr/>
            <p:nvPr/>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8" name="Rechthoek 17">
              <a:extLst>
                <a:ext uri="{FF2B5EF4-FFF2-40B4-BE49-F238E27FC236}">
                  <a16:creationId xmlns:a16="http://schemas.microsoft.com/office/drawing/2014/main" id="{4F32DDC9-5209-4AF1-94DC-0436FEBA7E19}"/>
                </a:ext>
              </a:extLst>
            </p:cNvPr>
            <p:cNvSpPr/>
            <p:nvPr/>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9" name="Rechthoek 18">
              <a:extLst>
                <a:ext uri="{FF2B5EF4-FFF2-40B4-BE49-F238E27FC236}">
                  <a16:creationId xmlns:a16="http://schemas.microsoft.com/office/drawing/2014/main" id="{FE41BF45-0904-4462-9B83-6771D719E1DC}"/>
                </a:ext>
              </a:extLst>
            </p:cNvPr>
            <p:cNvSpPr/>
            <p:nvPr/>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0" name="Rechthoek 19">
              <a:extLst>
                <a:ext uri="{FF2B5EF4-FFF2-40B4-BE49-F238E27FC236}">
                  <a16:creationId xmlns:a16="http://schemas.microsoft.com/office/drawing/2014/main" id="{E6E4105E-EDE3-4A6A-9137-9B893F07821C}"/>
                </a:ext>
              </a:extLst>
            </p:cNvPr>
            <p:cNvSpPr/>
            <p:nvPr/>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1" name="Rechthoek 20">
              <a:extLst>
                <a:ext uri="{FF2B5EF4-FFF2-40B4-BE49-F238E27FC236}">
                  <a16:creationId xmlns:a16="http://schemas.microsoft.com/office/drawing/2014/main" id="{18BD591C-60CB-40FE-A88E-508FADBCFFE2}"/>
                </a:ext>
              </a:extLst>
            </p:cNvPr>
            <p:cNvSpPr/>
            <p:nvPr/>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2" name="Rechthoek 21">
              <a:extLst>
                <a:ext uri="{FF2B5EF4-FFF2-40B4-BE49-F238E27FC236}">
                  <a16:creationId xmlns:a16="http://schemas.microsoft.com/office/drawing/2014/main" id="{65DAAF1A-E757-47AD-BBA1-2678A21A485D}"/>
                </a:ext>
              </a:extLst>
            </p:cNvPr>
            <p:cNvSpPr/>
            <p:nvPr/>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3" name="Rechthoek 22">
              <a:extLst>
                <a:ext uri="{FF2B5EF4-FFF2-40B4-BE49-F238E27FC236}">
                  <a16:creationId xmlns:a16="http://schemas.microsoft.com/office/drawing/2014/main" id="{870D86A4-B151-4487-8A41-8610F56D0D9E}"/>
                </a:ext>
              </a:extLst>
            </p:cNvPr>
            <p:cNvSpPr/>
            <p:nvPr/>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4" name="Rechthoek 23">
              <a:extLst>
                <a:ext uri="{FF2B5EF4-FFF2-40B4-BE49-F238E27FC236}">
                  <a16:creationId xmlns:a16="http://schemas.microsoft.com/office/drawing/2014/main" id="{C4A5E95D-002F-40B3-A01A-A1CD9A8BD77A}"/>
                </a:ext>
              </a:extLst>
            </p:cNvPr>
            <p:cNvSpPr/>
            <p:nvPr/>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5" name="Rechthoek 24">
              <a:extLst>
                <a:ext uri="{FF2B5EF4-FFF2-40B4-BE49-F238E27FC236}">
                  <a16:creationId xmlns:a16="http://schemas.microsoft.com/office/drawing/2014/main" id="{DD99907A-EAED-43E6-A032-99E0A25FD405}"/>
                </a:ext>
              </a:extLst>
            </p:cNvPr>
            <p:cNvSpPr/>
            <p:nvPr/>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6" name="Rechthoek 25">
              <a:extLst>
                <a:ext uri="{FF2B5EF4-FFF2-40B4-BE49-F238E27FC236}">
                  <a16:creationId xmlns:a16="http://schemas.microsoft.com/office/drawing/2014/main" id="{AAAA5CBA-E6E7-402A-9803-6AB0B60E3008}"/>
                </a:ext>
              </a:extLst>
            </p:cNvPr>
            <p:cNvSpPr/>
            <p:nvPr/>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7" name="Rechthoek 26">
              <a:extLst>
                <a:ext uri="{FF2B5EF4-FFF2-40B4-BE49-F238E27FC236}">
                  <a16:creationId xmlns:a16="http://schemas.microsoft.com/office/drawing/2014/main" id="{70C87857-C1F4-4A6A-86EC-D9ABAD3EECFF}"/>
                </a:ext>
              </a:extLst>
            </p:cNvPr>
            <p:cNvSpPr/>
            <p:nvPr/>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8" name="Rechthoek 27">
              <a:extLst>
                <a:ext uri="{FF2B5EF4-FFF2-40B4-BE49-F238E27FC236}">
                  <a16:creationId xmlns:a16="http://schemas.microsoft.com/office/drawing/2014/main" id="{6AE32341-9677-4F5F-BC1E-F5B8066C8E55}"/>
                </a:ext>
              </a:extLst>
            </p:cNvPr>
            <p:cNvSpPr/>
            <p:nvPr/>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9" name="Rechthoek 28">
              <a:extLst>
                <a:ext uri="{FF2B5EF4-FFF2-40B4-BE49-F238E27FC236}">
                  <a16:creationId xmlns:a16="http://schemas.microsoft.com/office/drawing/2014/main" id="{790AE487-B602-4996-9005-2FB1EF049A62}"/>
                </a:ext>
              </a:extLst>
            </p:cNvPr>
            <p:cNvSpPr/>
            <p:nvPr/>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0" name="Rechthoek 29">
              <a:extLst>
                <a:ext uri="{FF2B5EF4-FFF2-40B4-BE49-F238E27FC236}">
                  <a16:creationId xmlns:a16="http://schemas.microsoft.com/office/drawing/2014/main" id="{A6FCA990-CADB-496F-A578-80BBCEC57B2B}"/>
                </a:ext>
              </a:extLst>
            </p:cNvPr>
            <p:cNvSpPr/>
            <p:nvPr/>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1" name="Rechthoek 30">
              <a:extLst>
                <a:ext uri="{FF2B5EF4-FFF2-40B4-BE49-F238E27FC236}">
                  <a16:creationId xmlns:a16="http://schemas.microsoft.com/office/drawing/2014/main" id="{480F65BC-7188-441F-8BC1-7B3F9F29B66F}"/>
                </a:ext>
              </a:extLst>
            </p:cNvPr>
            <p:cNvSpPr/>
            <p:nvPr/>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2" name="Rechthoek 31">
              <a:extLst>
                <a:ext uri="{FF2B5EF4-FFF2-40B4-BE49-F238E27FC236}">
                  <a16:creationId xmlns:a16="http://schemas.microsoft.com/office/drawing/2014/main" id="{9BFD8BBE-5047-424E-871B-1B15C1DF2259}"/>
                </a:ext>
              </a:extLst>
            </p:cNvPr>
            <p:cNvSpPr/>
            <p:nvPr/>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3" name="Rechthoek 32">
              <a:extLst>
                <a:ext uri="{FF2B5EF4-FFF2-40B4-BE49-F238E27FC236}">
                  <a16:creationId xmlns:a16="http://schemas.microsoft.com/office/drawing/2014/main" id="{F01F39E3-9401-4551-8EC1-959531EAEBB0}"/>
                </a:ext>
              </a:extLst>
            </p:cNvPr>
            <p:cNvSpPr/>
            <p:nvPr/>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4" name="Rechthoek 33">
              <a:extLst>
                <a:ext uri="{FF2B5EF4-FFF2-40B4-BE49-F238E27FC236}">
                  <a16:creationId xmlns:a16="http://schemas.microsoft.com/office/drawing/2014/main" id="{4638604A-5A5B-4EB0-84D7-3A112C38892D}"/>
                </a:ext>
              </a:extLst>
            </p:cNvPr>
            <p:cNvSpPr/>
            <p:nvPr/>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5" name="Rechthoek 34">
              <a:extLst>
                <a:ext uri="{FF2B5EF4-FFF2-40B4-BE49-F238E27FC236}">
                  <a16:creationId xmlns:a16="http://schemas.microsoft.com/office/drawing/2014/main" id="{90136574-DDF6-4FC5-BB12-2DBB04FF5282}"/>
                </a:ext>
              </a:extLst>
            </p:cNvPr>
            <p:cNvSpPr/>
            <p:nvPr/>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6" name="Rechthoek 35">
              <a:extLst>
                <a:ext uri="{FF2B5EF4-FFF2-40B4-BE49-F238E27FC236}">
                  <a16:creationId xmlns:a16="http://schemas.microsoft.com/office/drawing/2014/main" id="{C67C375E-8DB6-4F8F-AF37-1735B105F4E9}"/>
                </a:ext>
              </a:extLst>
            </p:cNvPr>
            <p:cNvSpPr/>
            <p:nvPr/>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7" name="Rechthoek 36">
              <a:extLst>
                <a:ext uri="{FF2B5EF4-FFF2-40B4-BE49-F238E27FC236}">
                  <a16:creationId xmlns:a16="http://schemas.microsoft.com/office/drawing/2014/main" id="{1F96FF38-CB0F-4E39-9E6C-BC93D6A770E7}"/>
                </a:ext>
              </a:extLst>
            </p:cNvPr>
            <p:cNvSpPr/>
            <p:nvPr/>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8" name="Rechthoek 37">
              <a:extLst>
                <a:ext uri="{FF2B5EF4-FFF2-40B4-BE49-F238E27FC236}">
                  <a16:creationId xmlns:a16="http://schemas.microsoft.com/office/drawing/2014/main" id="{DDA93778-B0C3-4B91-A932-441F99F61D4F}"/>
                </a:ext>
              </a:extLst>
            </p:cNvPr>
            <p:cNvSpPr/>
            <p:nvPr/>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9" name="Rechthoek 38">
              <a:extLst>
                <a:ext uri="{FF2B5EF4-FFF2-40B4-BE49-F238E27FC236}">
                  <a16:creationId xmlns:a16="http://schemas.microsoft.com/office/drawing/2014/main" id="{B634EDDC-A20B-4948-835C-49AEA4EE3351}"/>
                </a:ext>
              </a:extLst>
            </p:cNvPr>
            <p:cNvSpPr/>
            <p:nvPr/>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0" name="Rechthoek 39">
              <a:extLst>
                <a:ext uri="{FF2B5EF4-FFF2-40B4-BE49-F238E27FC236}">
                  <a16:creationId xmlns:a16="http://schemas.microsoft.com/office/drawing/2014/main" id="{53471B16-7ED3-4C2F-957C-190CE4E1F4F6}"/>
                </a:ext>
              </a:extLst>
            </p:cNvPr>
            <p:cNvSpPr/>
            <p:nvPr/>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1" name="Rechthoek 40">
              <a:extLst>
                <a:ext uri="{FF2B5EF4-FFF2-40B4-BE49-F238E27FC236}">
                  <a16:creationId xmlns:a16="http://schemas.microsoft.com/office/drawing/2014/main" id="{31636679-E456-4F98-BA01-79E337BD37A1}"/>
                </a:ext>
              </a:extLst>
            </p:cNvPr>
            <p:cNvSpPr/>
            <p:nvPr/>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2" name="Rechthoek 41">
              <a:extLst>
                <a:ext uri="{FF2B5EF4-FFF2-40B4-BE49-F238E27FC236}">
                  <a16:creationId xmlns:a16="http://schemas.microsoft.com/office/drawing/2014/main" id="{3E33FF96-84EB-414F-ABCD-14B9B2717855}"/>
                </a:ext>
              </a:extLst>
            </p:cNvPr>
            <p:cNvSpPr/>
            <p:nvPr/>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3" name="Rechthoek 42">
              <a:extLst>
                <a:ext uri="{FF2B5EF4-FFF2-40B4-BE49-F238E27FC236}">
                  <a16:creationId xmlns:a16="http://schemas.microsoft.com/office/drawing/2014/main" id="{B191276C-BEAD-496C-9003-D656D32B3B9C}"/>
                </a:ext>
              </a:extLst>
            </p:cNvPr>
            <p:cNvSpPr/>
            <p:nvPr/>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4" name="Rechthoek 43">
              <a:extLst>
                <a:ext uri="{FF2B5EF4-FFF2-40B4-BE49-F238E27FC236}">
                  <a16:creationId xmlns:a16="http://schemas.microsoft.com/office/drawing/2014/main" id="{5B8EF463-5AD6-4FCF-899E-72D7EE4833EE}"/>
                </a:ext>
              </a:extLst>
            </p:cNvPr>
            <p:cNvSpPr/>
            <p:nvPr/>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5" name="Rechthoek 44">
              <a:extLst>
                <a:ext uri="{FF2B5EF4-FFF2-40B4-BE49-F238E27FC236}">
                  <a16:creationId xmlns:a16="http://schemas.microsoft.com/office/drawing/2014/main" id="{3D4E124A-0400-4917-AC56-18310ADEEB89}"/>
                </a:ext>
              </a:extLst>
            </p:cNvPr>
            <p:cNvSpPr/>
            <p:nvPr/>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6" name="Rechthoek 45">
              <a:extLst>
                <a:ext uri="{FF2B5EF4-FFF2-40B4-BE49-F238E27FC236}">
                  <a16:creationId xmlns:a16="http://schemas.microsoft.com/office/drawing/2014/main" id="{D181E518-CEB9-4311-9137-8DB98177815F}"/>
                </a:ext>
              </a:extLst>
            </p:cNvPr>
            <p:cNvSpPr/>
            <p:nvPr/>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7" name="Rechthoek 46">
              <a:extLst>
                <a:ext uri="{FF2B5EF4-FFF2-40B4-BE49-F238E27FC236}">
                  <a16:creationId xmlns:a16="http://schemas.microsoft.com/office/drawing/2014/main" id="{39163085-7926-4628-AD5A-152BB33B0DA8}"/>
                </a:ext>
              </a:extLst>
            </p:cNvPr>
            <p:cNvSpPr/>
            <p:nvPr/>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8" name="Rechthoek 47">
              <a:extLst>
                <a:ext uri="{FF2B5EF4-FFF2-40B4-BE49-F238E27FC236}">
                  <a16:creationId xmlns:a16="http://schemas.microsoft.com/office/drawing/2014/main" id="{83734956-20CD-44A5-8156-18D16B078947}"/>
                </a:ext>
              </a:extLst>
            </p:cNvPr>
            <p:cNvSpPr/>
            <p:nvPr/>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9" name="Rechthoek 48">
              <a:extLst>
                <a:ext uri="{FF2B5EF4-FFF2-40B4-BE49-F238E27FC236}">
                  <a16:creationId xmlns:a16="http://schemas.microsoft.com/office/drawing/2014/main" id="{C2BD56DB-A479-4659-B8A8-FA8BD2A15593}"/>
                </a:ext>
              </a:extLst>
            </p:cNvPr>
            <p:cNvSpPr/>
            <p:nvPr/>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0" name="Rechthoek 49">
              <a:extLst>
                <a:ext uri="{FF2B5EF4-FFF2-40B4-BE49-F238E27FC236}">
                  <a16:creationId xmlns:a16="http://schemas.microsoft.com/office/drawing/2014/main" id="{3570E184-A710-447B-B9FF-99262392D498}"/>
                </a:ext>
              </a:extLst>
            </p:cNvPr>
            <p:cNvSpPr/>
            <p:nvPr/>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1" name="Rechthoek 50">
              <a:extLst>
                <a:ext uri="{FF2B5EF4-FFF2-40B4-BE49-F238E27FC236}">
                  <a16:creationId xmlns:a16="http://schemas.microsoft.com/office/drawing/2014/main" id="{D8EA7E2F-4E27-416D-861C-0095FB49F4E9}"/>
                </a:ext>
              </a:extLst>
            </p:cNvPr>
            <p:cNvSpPr/>
            <p:nvPr/>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2" name="Rechthoek 51">
              <a:extLst>
                <a:ext uri="{FF2B5EF4-FFF2-40B4-BE49-F238E27FC236}">
                  <a16:creationId xmlns:a16="http://schemas.microsoft.com/office/drawing/2014/main" id="{8636855F-D700-443F-81B1-672D7072F301}"/>
                </a:ext>
              </a:extLst>
            </p:cNvPr>
            <p:cNvSpPr/>
            <p:nvPr/>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3" name="Rechthoek 52">
              <a:extLst>
                <a:ext uri="{FF2B5EF4-FFF2-40B4-BE49-F238E27FC236}">
                  <a16:creationId xmlns:a16="http://schemas.microsoft.com/office/drawing/2014/main" id="{3430E2ED-BDD5-4076-99CB-8E8C712E3C51}"/>
                </a:ext>
              </a:extLst>
            </p:cNvPr>
            <p:cNvSpPr/>
            <p:nvPr/>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4" name="Rechthoek 53">
              <a:extLst>
                <a:ext uri="{FF2B5EF4-FFF2-40B4-BE49-F238E27FC236}">
                  <a16:creationId xmlns:a16="http://schemas.microsoft.com/office/drawing/2014/main" id="{ADDC9361-C617-4A5A-AEB6-FE7BDBD7B991}"/>
                </a:ext>
              </a:extLst>
            </p:cNvPr>
            <p:cNvSpPr/>
            <p:nvPr/>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5" name="Rechthoek 54">
              <a:extLst>
                <a:ext uri="{FF2B5EF4-FFF2-40B4-BE49-F238E27FC236}">
                  <a16:creationId xmlns:a16="http://schemas.microsoft.com/office/drawing/2014/main" id="{AC9D498F-4155-4D2F-A335-5B49628AF8FE}"/>
                </a:ext>
              </a:extLst>
            </p:cNvPr>
            <p:cNvSpPr/>
            <p:nvPr/>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6" name="Rechthoek 55">
              <a:extLst>
                <a:ext uri="{FF2B5EF4-FFF2-40B4-BE49-F238E27FC236}">
                  <a16:creationId xmlns:a16="http://schemas.microsoft.com/office/drawing/2014/main" id="{337532BF-6611-4233-81B0-16C5A86A45A8}"/>
                </a:ext>
              </a:extLst>
            </p:cNvPr>
            <p:cNvSpPr/>
            <p:nvPr/>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7" name="Rechthoek 56">
              <a:extLst>
                <a:ext uri="{FF2B5EF4-FFF2-40B4-BE49-F238E27FC236}">
                  <a16:creationId xmlns:a16="http://schemas.microsoft.com/office/drawing/2014/main" id="{3D587D00-FBD4-4B34-8068-E8BA96801328}"/>
                </a:ext>
              </a:extLst>
            </p:cNvPr>
            <p:cNvSpPr/>
            <p:nvPr/>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8" name="Rechthoek 57">
              <a:extLst>
                <a:ext uri="{FF2B5EF4-FFF2-40B4-BE49-F238E27FC236}">
                  <a16:creationId xmlns:a16="http://schemas.microsoft.com/office/drawing/2014/main" id="{11859AA9-5C67-4644-866E-DE73D0965300}"/>
                </a:ext>
              </a:extLst>
            </p:cNvPr>
            <p:cNvSpPr/>
            <p:nvPr/>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9" name="Rechthoek 58">
              <a:extLst>
                <a:ext uri="{FF2B5EF4-FFF2-40B4-BE49-F238E27FC236}">
                  <a16:creationId xmlns:a16="http://schemas.microsoft.com/office/drawing/2014/main" id="{FB2791C2-6CA0-4D2D-9ADD-178F7FAD88E8}"/>
                </a:ext>
              </a:extLst>
            </p:cNvPr>
            <p:cNvSpPr/>
            <p:nvPr/>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0" name="Rechthoek 59">
              <a:extLst>
                <a:ext uri="{FF2B5EF4-FFF2-40B4-BE49-F238E27FC236}">
                  <a16:creationId xmlns:a16="http://schemas.microsoft.com/office/drawing/2014/main" id="{904D5CC7-402A-4753-95BF-839E3B97E4EF}"/>
                </a:ext>
              </a:extLst>
            </p:cNvPr>
            <p:cNvSpPr/>
            <p:nvPr/>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1" name="Rechthoek 60">
              <a:extLst>
                <a:ext uri="{FF2B5EF4-FFF2-40B4-BE49-F238E27FC236}">
                  <a16:creationId xmlns:a16="http://schemas.microsoft.com/office/drawing/2014/main" id="{92C59641-77C0-4A74-B949-DCD6A7821951}"/>
                </a:ext>
              </a:extLst>
            </p:cNvPr>
            <p:cNvSpPr/>
            <p:nvPr/>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2" name="Rechthoek 61">
              <a:extLst>
                <a:ext uri="{FF2B5EF4-FFF2-40B4-BE49-F238E27FC236}">
                  <a16:creationId xmlns:a16="http://schemas.microsoft.com/office/drawing/2014/main" id="{59093287-1D7A-4502-838F-94D0F13784EB}"/>
                </a:ext>
              </a:extLst>
            </p:cNvPr>
            <p:cNvSpPr/>
            <p:nvPr/>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3" name="Rechthoek 62">
              <a:extLst>
                <a:ext uri="{FF2B5EF4-FFF2-40B4-BE49-F238E27FC236}">
                  <a16:creationId xmlns:a16="http://schemas.microsoft.com/office/drawing/2014/main" id="{512CACC4-6131-47E2-8C83-EC6F762CF25C}"/>
                </a:ext>
              </a:extLst>
            </p:cNvPr>
            <p:cNvSpPr/>
            <p:nvPr/>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4" name="Rechthoek 63">
              <a:extLst>
                <a:ext uri="{FF2B5EF4-FFF2-40B4-BE49-F238E27FC236}">
                  <a16:creationId xmlns:a16="http://schemas.microsoft.com/office/drawing/2014/main" id="{C258E187-3B1A-4611-9A01-4D42869C647B}"/>
                </a:ext>
              </a:extLst>
            </p:cNvPr>
            <p:cNvSpPr/>
            <p:nvPr/>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5" name="Rechthoek 64">
              <a:extLst>
                <a:ext uri="{FF2B5EF4-FFF2-40B4-BE49-F238E27FC236}">
                  <a16:creationId xmlns:a16="http://schemas.microsoft.com/office/drawing/2014/main" id="{B1D4C479-0E67-4180-903E-BE2119BFB3B4}"/>
                </a:ext>
              </a:extLst>
            </p:cNvPr>
            <p:cNvSpPr/>
            <p:nvPr/>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6" name="Rechthoek 65">
              <a:extLst>
                <a:ext uri="{FF2B5EF4-FFF2-40B4-BE49-F238E27FC236}">
                  <a16:creationId xmlns:a16="http://schemas.microsoft.com/office/drawing/2014/main" id="{9C8936E6-1ED5-4CE2-8879-07133E737D03}"/>
                </a:ext>
              </a:extLst>
            </p:cNvPr>
            <p:cNvSpPr/>
            <p:nvPr/>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7" name="Rechthoek 66">
              <a:extLst>
                <a:ext uri="{FF2B5EF4-FFF2-40B4-BE49-F238E27FC236}">
                  <a16:creationId xmlns:a16="http://schemas.microsoft.com/office/drawing/2014/main" id="{C9EEFD06-F5C0-4B9C-AC43-82E32C88DEAB}"/>
                </a:ext>
              </a:extLst>
            </p:cNvPr>
            <p:cNvSpPr/>
            <p:nvPr/>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8" name="Rechthoek 67">
              <a:extLst>
                <a:ext uri="{FF2B5EF4-FFF2-40B4-BE49-F238E27FC236}">
                  <a16:creationId xmlns:a16="http://schemas.microsoft.com/office/drawing/2014/main" id="{AFAB9AA9-7C6F-4F35-81E3-5E8DD8CE16FA}"/>
                </a:ext>
              </a:extLst>
            </p:cNvPr>
            <p:cNvSpPr/>
            <p:nvPr/>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9" name="Rechthoek 68">
              <a:extLst>
                <a:ext uri="{FF2B5EF4-FFF2-40B4-BE49-F238E27FC236}">
                  <a16:creationId xmlns:a16="http://schemas.microsoft.com/office/drawing/2014/main" id="{21E6D803-8ACD-497F-879D-509BAF7E77B4}"/>
                </a:ext>
              </a:extLst>
            </p:cNvPr>
            <p:cNvSpPr/>
            <p:nvPr/>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0" name="Rechthoek 69">
              <a:extLst>
                <a:ext uri="{FF2B5EF4-FFF2-40B4-BE49-F238E27FC236}">
                  <a16:creationId xmlns:a16="http://schemas.microsoft.com/office/drawing/2014/main" id="{3437667D-E52D-4864-B330-E11CEB796E68}"/>
                </a:ext>
              </a:extLst>
            </p:cNvPr>
            <p:cNvSpPr/>
            <p:nvPr/>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1" name="Rechthoek 70">
              <a:extLst>
                <a:ext uri="{FF2B5EF4-FFF2-40B4-BE49-F238E27FC236}">
                  <a16:creationId xmlns:a16="http://schemas.microsoft.com/office/drawing/2014/main" id="{AC8C857A-9782-4E0E-85FA-989D80A33D5B}"/>
                </a:ext>
              </a:extLst>
            </p:cNvPr>
            <p:cNvSpPr/>
            <p:nvPr/>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2" name="Rechthoek 71">
              <a:extLst>
                <a:ext uri="{FF2B5EF4-FFF2-40B4-BE49-F238E27FC236}">
                  <a16:creationId xmlns:a16="http://schemas.microsoft.com/office/drawing/2014/main" id="{13706F80-0AB1-47BD-BFBF-2135CE302E5E}"/>
                </a:ext>
              </a:extLst>
            </p:cNvPr>
            <p:cNvSpPr/>
            <p:nvPr/>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3" name="Rechthoek 72">
              <a:extLst>
                <a:ext uri="{FF2B5EF4-FFF2-40B4-BE49-F238E27FC236}">
                  <a16:creationId xmlns:a16="http://schemas.microsoft.com/office/drawing/2014/main" id="{DDB7FB69-42A6-4F4A-BBBB-EF910BD9517E}"/>
                </a:ext>
              </a:extLst>
            </p:cNvPr>
            <p:cNvSpPr/>
            <p:nvPr/>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4" name="Rechthoek 73">
              <a:extLst>
                <a:ext uri="{FF2B5EF4-FFF2-40B4-BE49-F238E27FC236}">
                  <a16:creationId xmlns:a16="http://schemas.microsoft.com/office/drawing/2014/main" id="{F70197D9-8207-423E-8355-C4718C41CBCF}"/>
                </a:ext>
              </a:extLst>
            </p:cNvPr>
            <p:cNvSpPr/>
            <p:nvPr/>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5" name="Rechthoek 74">
              <a:extLst>
                <a:ext uri="{FF2B5EF4-FFF2-40B4-BE49-F238E27FC236}">
                  <a16:creationId xmlns:a16="http://schemas.microsoft.com/office/drawing/2014/main" id="{1E0D3499-D858-46B1-B897-09933731A297}"/>
                </a:ext>
              </a:extLst>
            </p:cNvPr>
            <p:cNvSpPr/>
            <p:nvPr/>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6" name="Rechthoek 75">
              <a:extLst>
                <a:ext uri="{FF2B5EF4-FFF2-40B4-BE49-F238E27FC236}">
                  <a16:creationId xmlns:a16="http://schemas.microsoft.com/office/drawing/2014/main" id="{1361DF95-749D-4277-AA88-C357F0ABD665}"/>
                </a:ext>
              </a:extLst>
            </p:cNvPr>
            <p:cNvSpPr/>
            <p:nvPr/>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7" name="Rechthoek 76">
              <a:extLst>
                <a:ext uri="{FF2B5EF4-FFF2-40B4-BE49-F238E27FC236}">
                  <a16:creationId xmlns:a16="http://schemas.microsoft.com/office/drawing/2014/main" id="{B7B04DA8-812A-4895-95D5-4ACBBB770F2D}"/>
                </a:ext>
              </a:extLst>
            </p:cNvPr>
            <p:cNvSpPr/>
            <p:nvPr/>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8" name="Rechthoek 77">
              <a:extLst>
                <a:ext uri="{FF2B5EF4-FFF2-40B4-BE49-F238E27FC236}">
                  <a16:creationId xmlns:a16="http://schemas.microsoft.com/office/drawing/2014/main" id="{3BD13550-11F9-4DCB-B805-0C4E441C2ED0}"/>
                </a:ext>
              </a:extLst>
            </p:cNvPr>
            <p:cNvSpPr/>
            <p:nvPr/>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9" name="Rechthoek 78">
              <a:extLst>
                <a:ext uri="{FF2B5EF4-FFF2-40B4-BE49-F238E27FC236}">
                  <a16:creationId xmlns:a16="http://schemas.microsoft.com/office/drawing/2014/main" id="{D37F375B-825E-4443-9400-AB25E9BC9613}"/>
                </a:ext>
              </a:extLst>
            </p:cNvPr>
            <p:cNvSpPr/>
            <p:nvPr/>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0" name="Rechthoek 79">
              <a:extLst>
                <a:ext uri="{FF2B5EF4-FFF2-40B4-BE49-F238E27FC236}">
                  <a16:creationId xmlns:a16="http://schemas.microsoft.com/office/drawing/2014/main" id="{2F3CFAAB-65E3-406B-A195-F4BAA23DA276}"/>
                </a:ext>
              </a:extLst>
            </p:cNvPr>
            <p:cNvSpPr/>
            <p:nvPr/>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1" name="Rechthoek 80">
              <a:extLst>
                <a:ext uri="{FF2B5EF4-FFF2-40B4-BE49-F238E27FC236}">
                  <a16:creationId xmlns:a16="http://schemas.microsoft.com/office/drawing/2014/main" id="{0B7939F1-1A7B-4403-BD7B-B2890E6046E4}"/>
                </a:ext>
              </a:extLst>
            </p:cNvPr>
            <p:cNvSpPr/>
            <p:nvPr/>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2" name="Rechthoek 81">
              <a:extLst>
                <a:ext uri="{FF2B5EF4-FFF2-40B4-BE49-F238E27FC236}">
                  <a16:creationId xmlns:a16="http://schemas.microsoft.com/office/drawing/2014/main" id="{952856AF-170D-405F-B53F-42CFC4433DF9}"/>
                </a:ext>
              </a:extLst>
            </p:cNvPr>
            <p:cNvSpPr/>
            <p:nvPr/>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3" name="Rechthoek 82">
              <a:extLst>
                <a:ext uri="{FF2B5EF4-FFF2-40B4-BE49-F238E27FC236}">
                  <a16:creationId xmlns:a16="http://schemas.microsoft.com/office/drawing/2014/main" id="{8239B102-56CC-4A5F-BC32-4E48A711F149}"/>
                </a:ext>
              </a:extLst>
            </p:cNvPr>
            <p:cNvSpPr/>
            <p:nvPr/>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4" name="Rechthoek 83">
              <a:extLst>
                <a:ext uri="{FF2B5EF4-FFF2-40B4-BE49-F238E27FC236}">
                  <a16:creationId xmlns:a16="http://schemas.microsoft.com/office/drawing/2014/main" id="{61A45AEB-62C5-47DA-AB38-AADE12BC1314}"/>
                </a:ext>
              </a:extLst>
            </p:cNvPr>
            <p:cNvSpPr/>
            <p:nvPr/>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5" name="Rechthoek 84">
              <a:extLst>
                <a:ext uri="{FF2B5EF4-FFF2-40B4-BE49-F238E27FC236}">
                  <a16:creationId xmlns:a16="http://schemas.microsoft.com/office/drawing/2014/main" id="{A2270570-8C09-4EF4-952D-631F93D2F677}"/>
                </a:ext>
              </a:extLst>
            </p:cNvPr>
            <p:cNvSpPr/>
            <p:nvPr/>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6" name="Rechthoek 85">
              <a:extLst>
                <a:ext uri="{FF2B5EF4-FFF2-40B4-BE49-F238E27FC236}">
                  <a16:creationId xmlns:a16="http://schemas.microsoft.com/office/drawing/2014/main" id="{715C7321-53C7-4463-92A0-6EDBBEC24C08}"/>
                </a:ext>
              </a:extLst>
            </p:cNvPr>
            <p:cNvSpPr/>
            <p:nvPr/>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7" name="Rechthoek 86">
              <a:extLst>
                <a:ext uri="{FF2B5EF4-FFF2-40B4-BE49-F238E27FC236}">
                  <a16:creationId xmlns:a16="http://schemas.microsoft.com/office/drawing/2014/main" id="{BA084D0E-5ACF-4CAC-97C6-AEA9C5248263}"/>
                </a:ext>
              </a:extLst>
            </p:cNvPr>
            <p:cNvSpPr/>
            <p:nvPr/>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8" name="Rechthoek 87">
              <a:extLst>
                <a:ext uri="{FF2B5EF4-FFF2-40B4-BE49-F238E27FC236}">
                  <a16:creationId xmlns:a16="http://schemas.microsoft.com/office/drawing/2014/main" id="{19CC7CB0-0670-419C-A844-A28316F7CB4C}"/>
                </a:ext>
              </a:extLst>
            </p:cNvPr>
            <p:cNvSpPr/>
            <p:nvPr/>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9" name="Rechthoek 88">
              <a:extLst>
                <a:ext uri="{FF2B5EF4-FFF2-40B4-BE49-F238E27FC236}">
                  <a16:creationId xmlns:a16="http://schemas.microsoft.com/office/drawing/2014/main" id="{2153D52C-015D-414F-93A9-D4F1277B5E8D}"/>
                </a:ext>
              </a:extLst>
            </p:cNvPr>
            <p:cNvSpPr/>
            <p:nvPr/>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0" name="Rechthoek 89">
              <a:extLst>
                <a:ext uri="{FF2B5EF4-FFF2-40B4-BE49-F238E27FC236}">
                  <a16:creationId xmlns:a16="http://schemas.microsoft.com/office/drawing/2014/main" id="{3D42C007-B73B-4E21-ADDD-E70085762785}"/>
                </a:ext>
              </a:extLst>
            </p:cNvPr>
            <p:cNvSpPr/>
            <p:nvPr/>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1" name="Rechthoek 90">
              <a:extLst>
                <a:ext uri="{FF2B5EF4-FFF2-40B4-BE49-F238E27FC236}">
                  <a16:creationId xmlns:a16="http://schemas.microsoft.com/office/drawing/2014/main" id="{61531C16-91D5-4692-B4F7-B0C494DC636C}"/>
                </a:ext>
              </a:extLst>
            </p:cNvPr>
            <p:cNvSpPr/>
            <p:nvPr/>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2" name="Rechthoek 91">
              <a:extLst>
                <a:ext uri="{FF2B5EF4-FFF2-40B4-BE49-F238E27FC236}">
                  <a16:creationId xmlns:a16="http://schemas.microsoft.com/office/drawing/2014/main" id="{BE2A0FC4-BFB6-4C02-A005-42DE8103402C}"/>
                </a:ext>
              </a:extLst>
            </p:cNvPr>
            <p:cNvSpPr/>
            <p:nvPr/>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3" name="Rechthoek 92">
              <a:extLst>
                <a:ext uri="{FF2B5EF4-FFF2-40B4-BE49-F238E27FC236}">
                  <a16:creationId xmlns:a16="http://schemas.microsoft.com/office/drawing/2014/main" id="{5D1C530D-C8C3-459C-B166-283CAC72D972}"/>
                </a:ext>
              </a:extLst>
            </p:cNvPr>
            <p:cNvSpPr/>
            <p:nvPr/>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4" name="Rechthoek 93">
              <a:extLst>
                <a:ext uri="{FF2B5EF4-FFF2-40B4-BE49-F238E27FC236}">
                  <a16:creationId xmlns:a16="http://schemas.microsoft.com/office/drawing/2014/main" id="{44DB0356-E9F3-4648-A1C3-286D0DD3BC0D}"/>
                </a:ext>
              </a:extLst>
            </p:cNvPr>
            <p:cNvSpPr/>
            <p:nvPr/>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5" name="Rechthoek 94">
              <a:extLst>
                <a:ext uri="{FF2B5EF4-FFF2-40B4-BE49-F238E27FC236}">
                  <a16:creationId xmlns:a16="http://schemas.microsoft.com/office/drawing/2014/main" id="{A08248CC-0DD7-43D3-89D0-04B21B0E9D0C}"/>
                </a:ext>
              </a:extLst>
            </p:cNvPr>
            <p:cNvSpPr/>
            <p:nvPr/>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6" name="Rechthoek 95">
              <a:extLst>
                <a:ext uri="{FF2B5EF4-FFF2-40B4-BE49-F238E27FC236}">
                  <a16:creationId xmlns:a16="http://schemas.microsoft.com/office/drawing/2014/main" id="{F59B649C-327B-44EE-8FD8-DF5780C440C7}"/>
                </a:ext>
              </a:extLst>
            </p:cNvPr>
            <p:cNvSpPr/>
            <p:nvPr/>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7" name="Rechthoek 96">
              <a:extLst>
                <a:ext uri="{FF2B5EF4-FFF2-40B4-BE49-F238E27FC236}">
                  <a16:creationId xmlns:a16="http://schemas.microsoft.com/office/drawing/2014/main" id="{1F2749D9-7056-4A1E-B14A-865A1C4898A2}"/>
                </a:ext>
              </a:extLst>
            </p:cNvPr>
            <p:cNvSpPr/>
            <p:nvPr/>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8" name="Rechthoek 97">
              <a:extLst>
                <a:ext uri="{FF2B5EF4-FFF2-40B4-BE49-F238E27FC236}">
                  <a16:creationId xmlns:a16="http://schemas.microsoft.com/office/drawing/2014/main" id="{F6EBF245-88D1-459E-B383-814E41CEB42F}"/>
                </a:ext>
              </a:extLst>
            </p:cNvPr>
            <p:cNvSpPr/>
            <p:nvPr/>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9" name="Rechthoek 98">
              <a:extLst>
                <a:ext uri="{FF2B5EF4-FFF2-40B4-BE49-F238E27FC236}">
                  <a16:creationId xmlns:a16="http://schemas.microsoft.com/office/drawing/2014/main" id="{32242EEC-3065-40A9-84B6-634FB03612F2}"/>
                </a:ext>
              </a:extLst>
            </p:cNvPr>
            <p:cNvSpPr/>
            <p:nvPr/>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0" name="Rechthoek 99">
              <a:extLst>
                <a:ext uri="{FF2B5EF4-FFF2-40B4-BE49-F238E27FC236}">
                  <a16:creationId xmlns:a16="http://schemas.microsoft.com/office/drawing/2014/main" id="{6BDA72F4-8256-4DD6-A1E7-5F114F8D3F57}"/>
                </a:ext>
              </a:extLst>
            </p:cNvPr>
            <p:cNvSpPr/>
            <p:nvPr/>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1" name="Rechthoek 100">
              <a:extLst>
                <a:ext uri="{FF2B5EF4-FFF2-40B4-BE49-F238E27FC236}">
                  <a16:creationId xmlns:a16="http://schemas.microsoft.com/office/drawing/2014/main" id="{3611BD11-37AE-4C0E-8E96-7A342DF72BE8}"/>
                </a:ext>
              </a:extLst>
            </p:cNvPr>
            <p:cNvSpPr/>
            <p:nvPr/>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2" name="Rechthoek 101">
              <a:extLst>
                <a:ext uri="{FF2B5EF4-FFF2-40B4-BE49-F238E27FC236}">
                  <a16:creationId xmlns:a16="http://schemas.microsoft.com/office/drawing/2014/main" id="{7DADB5EF-A6F3-4933-A92B-2F254845B34F}"/>
                </a:ext>
              </a:extLst>
            </p:cNvPr>
            <p:cNvSpPr/>
            <p:nvPr/>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3" name="Rechthoek 102">
              <a:extLst>
                <a:ext uri="{FF2B5EF4-FFF2-40B4-BE49-F238E27FC236}">
                  <a16:creationId xmlns:a16="http://schemas.microsoft.com/office/drawing/2014/main" id="{4B69F43D-5BD8-4227-805D-D131D0CC9782}"/>
                </a:ext>
              </a:extLst>
            </p:cNvPr>
            <p:cNvSpPr/>
            <p:nvPr/>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4" name="Rechthoek 103">
              <a:extLst>
                <a:ext uri="{FF2B5EF4-FFF2-40B4-BE49-F238E27FC236}">
                  <a16:creationId xmlns:a16="http://schemas.microsoft.com/office/drawing/2014/main" id="{8A117382-99B3-4F5A-95DF-DD71C489F308}"/>
                </a:ext>
              </a:extLst>
            </p:cNvPr>
            <p:cNvSpPr/>
            <p:nvPr/>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5" name="Rechthoek 104">
              <a:extLst>
                <a:ext uri="{FF2B5EF4-FFF2-40B4-BE49-F238E27FC236}">
                  <a16:creationId xmlns:a16="http://schemas.microsoft.com/office/drawing/2014/main" id="{37BEE625-7635-4764-8242-72FE7574219D}"/>
                </a:ext>
              </a:extLst>
            </p:cNvPr>
            <p:cNvSpPr/>
            <p:nvPr/>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6" name="Rechthoek 105">
              <a:extLst>
                <a:ext uri="{FF2B5EF4-FFF2-40B4-BE49-F238E27FC236}">
                  <a16:creationId xmlns:a16="http://schemas.microsoft.com/office/drawing/2014/main" id="{B94E52F2-EC1D-4B93-9583-8092EB54AAB9}"/>
                </a:ext>
              </a:extLst>
            </p:cNvPr>
            <p:cNvSpPr/>
            <p:nvPr/>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7" name="Rechthoek 106">
              <a:extLst>
                <a:ext uri="{FF2B5EF4-FFF2-40B4-BE49-F238E27FC236}">
                  <a16:creationId xmlns:a16="http://schemas.microsoft.com/office/drawing/2014/main" id="{C220B813-DD92-4C7D-A1BC-697C23CABFA1}"/>
                </a:ext>
              </a:extLst>
            </p:cNvPr>
            <p:cNvSpPr/>
            <p:nvPr/>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8" name="Rechthoek 107">
              <a:extLst>
                <a:ext uri="{FF2B5EF4-FFF2-40B4-BE49-F238E27FC236}">
                  <a16:creationId xmlns:a16="http://schemas.microsoft.com/office/drawing/2014/main" id="{02E84D6E-F48F-4557-99C6-9713133382F4}"/>
                </a:ext>
              </a:extLst>
            </p:cNvPr>
            <p:cNvSpPr/>
            <p:nvPr/>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9" name="Rechthoek 108">
              <a:extLst>
                <a:ext uri="{FF2B5EF4-FFF2-40B4-BE49-F238E27FC236}">
                  <a16:creationId xmlns:a16="http://schemas.microsoft.com/office/drawing/2014/main" id="{E0212F54-9A69-4A61-8B35-78C4D89F641B}"/>
                </a:ext>
              </a:extLst>
            </p:cNvPr>
            <p:cNvSpPr/>
            <p:nvPr/>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0" name="Rechthoek 109">
              <a:extLst>
                <a:ext uri="{FF2B5EF4-FFF2-40B4-BE49-F238E27FC236}">
                  <a16:creationId xmlns:a16="http://schemas.microsoft.com/office/drawing/2014/main" id="{82867721-4D81-431A-BA76-A06D56D3D57A}"/>
                </a:ext>
              </a:extLst>
            </p:cNvPr>
            <p:cNvSpPr/>
            <p:nvPr/>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1" name="Rechthoek 110">
              <a:extLst>
                <a:ext uri="{FF2B5EF4-FFF2-40B4-BE49-F238E27FC236}">
                  <a16:creationId xmlns:a16="http://schemas.microsoft.com/office/drawing/2014/main" id="{BC7CB733-8B25-4EA0-BC8B-16D6C0A8F3D9}"/>
                </a:ext>
              </a:extLst>
            </p:cNvPr>
            <p:cNvSpPr/>
            <p:nvPr/>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2" name="Rechthoek 111">
              <a:extLst>
                <a:ext uri="{FF2B5EF4-FFF2-40B4-BE49-F238E27FC236}">
                  <a16:creationId xmlns:a16="http://schemas.microsoft.com/office/drawing/2014/main" id="{C272F51B-7DF3-4BB4-81EF-F30BEBF919F8}"/>
                </a:ext>
              </a:extLst>
            </p:cNvPr>
            <p:cNvSpPr/>
            <p:nvPr/>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3" name="Rechthoek 112">
              <a:extLst>
                <a:ext uri="{FF2B5EF4-FFF2-40B4-BE49-F238E27FC236}">
                  <a16:creationId xmlns:a16="http://schemas.microsoft.com/office/drawing/2014/main" id="{E7275EC4-E93D-4579-9252-95875A3D384C}"/>
                </a:ext>
              </a:extLst>
            </p:cNvPr>
            <p:cNvSpPr/>
            <p:nvPr/>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4" name="Rechthoek 113">
              <a:extLst>
                <a:ext uri="{FF2B5EF4-FFF2-40B4-BE49-F238E27FC236}">
                  <a16:creationId xmlns:a16="http://schemas.microsoft.com/office/drawing/2014/main" id="{0ADC9315-AE94-46D1-A960-BDE67D19F3AD}"/>
                </a:ext>
              </a:extLst>
            </p:cNvPr>
            <p:cNvSpPr/>
            <p:nvPr/>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5" name="Rechthoek 114">
              <a:extLst>
                <a:ext uri="{FF2B5EF4-FFF2-40B4-BE49-F238E27FC236}">
                  <a16:creationId xmlns:a16="http://schemas.microsoft.com/office/drawing/2014/main" id="{55221152-1C95-4DAA-ACB5-C7B52C8FD766}"/>
                </a:ext>
              </a:extLst>
            </p:cNvPr>
            <p:cNvSpPr/>
            <p:nvPr/>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6" name="Rechthoek 115">
              <a:extLst>
                <a:ext uri="{FF2B5EF4-FFF2-40B4-BE49-F238E27FC236}">
                  <a16:creationId xmlns:a16="http://schemas.microsoft.com/office/drawing/2014/main" id="{BFEAC399-A721-4E24-97FA-7D27F08ADC7E}"/>
                </a:ext>
              </a:extLst>
            </p:cNvPr>
            <p:cNvSpPr/>
            <p:nvPr/>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7" name="Rechthoek 116">
              <a:extLst>
                <a:ext uri="{FF2B5EF4-FFF2-40B4-BE49-F238E27FC236}">
                  <a16:creationId xmlns:a16="http://schemas.microsoft.com/office/drawing/2014/main" id="{6B5520BE-CE29-4813-9DAD-C9B41DACAFCA}"/>
                </a:ext>
              </a:extLst>
            </p:cNvPr>
            <p:cNvSpPr/>
            <p:nvPr/>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8" name="Rechthoek 117">
              <a:extLst>
                <a:ext uri="{FF2B5EF4-FFF2-40B4-BE49-F238E27FC236}">
                  <a16:creationId xmlns:a16="http://schemas.microsoft.com/office/drawing/2014/main" id="{BC614ACB-A292-4AB7-A05D-035255A09EAC}"/>
                </a:ext>
              </a:extLst>
            </p:cNvPr>
            <p:cNvSpPr/>
            <p:nvPr/>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9" name="Rechthoek 118">
              <a:extLst>
                <a:ext uri="{FF2B5EF4-FFF2-40B4-BE49-F238E27FC236}">
                  <a16:creationId xmlns:a16="http://schemas.microsoft.com/office/drawing/2014/main" id="{8197675B-3E1D-4ADC-8028-675B7EEC0715}"/>
                </a:ext>
              </a:extLst>
            </p:cNvPr>
            <p:cNvSpPr/>
            <p:nvPr/>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0" name="Rechthoek 119">
              <a:extLst>
                <a:ext uri="{FF2B5EF4-FFF2-40B4-BE49-F238E27FC236}">
                  <a16:creationId xmlns:a16="http://schemas.microsoft.com/office/drawing/2014/main" id="{161FDAA3-430E-49EC-A4CC-A6683E05F77B}"/>
                </a:ext>
              </a:extLst>
            </p:cNvPr>
            <p:cNvSpPr/>
            <p:nvPr/>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1" name="Rechthoek 120">
              <a:extLst>
                <a:ext uri="{FF2B5EF4-FFF2-40B4-BE49-F238E27FC236}">
                  <a16:creationId xmlns:a16="http://schemas.microsoft.com/office/drawing/2014/main" id="{37DE3A08-788F-45BE-907A-AC3348EDB0B9}"/>
                </a:ext>
              </a:extLst>
            </p:cNvPr>
            <p:cNvSpPr/>
            <p:nvPr/>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2" name="Rechthoek 121">
              <a:extLst>
                <a:ext uri="{FF2B5EF4-FFF2-40B4-BE49-F238E27FC236}">
                  <a16:creationId xmlns:a16="http://schemas.microsoft.com/office/drawing/2014/main" id="{90379143-8DF0-4EE1-8C3A-C240D936C862}"/>
                </a:ext>
              </a:extLst>
            </p:cNvPr>
            <p:cNvSpPr/>
            <p:nvPr/>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3" name="Rechthoek 122">
              <a:extLst>
                <a:ext uri="{FF2B5EF4-FFF2-40B4-BE49-F238E27FC236}">
                  <a16:creationId xmlns:a16="http://schemas.microsoft.com/office/drawing/2014/main" id="{E22EF1D9-5DE2-46B7-8523-CF79C32B2B0E}"/>
                </a:ext>
              </a:extLst>
            </p:cNvPr>
            <p:cNvSpPr/>
            <p:nvPr/>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4" name="Rechthoek 123">
              <a:extLst>
                <a:ext uri="{FF2B5EF4-FFF2-40B4-BE49-F238E27FC236}">
                  <a16:creationId xmlns:a16="http://schemas.microsoft.com/office/drawing/2014/main" id="{60762A57-F746-45D5-AB2E-7C3E0A5B738D}"/>
                </a:ext>
              </a:extLst>
            </p:cNvPr>
            <p:cNvSpPr/>
            <p:nvPr/>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5" name="Rechthoek 124">
              <a:extLst>
                <a:ext uri="{FF2B5EF4-FFF2-40B4-BE49-F238E27FC236}">
                  <a16:creationId xmlns:a16="http://schemas.microsoft.com/office/drawing/2014/main" id="{06642479-D5AA-4E24-BBAA-A46D252F4370}"/>
                </a:ext>
              </a:extLst>
            </p:cNvPr>
            <p:cNvSpPr/>
            <p:nvPr/>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6" name="Rechthoek 125">
              <a:extLst>
                <a:ext uri="{FF2B5EF4-FFF2-40B4-BE49-F238E27FC236}">
                  <a16:creationId xmlns:a16="http://schemas.microsoft.com/office/drawing/2014/main" id="{7294A249-E01B-4E00-A515-54145D369480}"/>
                </a:ext>
              </a:extLst>
            </p:cNvPr>
            <p:cNvSpPr/>
            <p:nvPr/>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7" name="Rechthoek 126">
              <a:extLst>
                <a:ext uri="{FF2B5EF4-FFF2-40B4-BE49-F238E27FC236}">
                  <a16:creationId xmlns:a16="http://schemas.microsoft.com/office/drawing/2014/main" id="{BA2047AF-40C4-4B43-9121-F09C177A4A20}"/>
                </a:ext>
              </a:extLst>
            </p:cNvPr>
            <p:cNvSpPr/>
            <p:nvPr/>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8" name="Rechthoek 127">
              <a:extLst>
                <a:ext uri="{FF2B5EF4-FFF2-40B4-BE49-F238E27FC236}">
                  <a16:creationId xmlns:a16="http://schemas.microsoft.com/office/drawing/2014/main" id="{76B98FFC-AD3C-49B2-93CA-C1725C19A20F}"/>
                </a:ext>
              </a:extLst>
            </p:cNvPr>
            <p:cNvSpPr/>
            <p:nvPr/>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9" name="Rechthoek 128">
              <a:extLst>
                <a:ext uri="{FF2B5EF4-FFF2-40B4-BE49-F238E27FC236}">
                  <a16:creationId xmlns:a16="http://schemas.microsoft.com/office/drawing/2014/main" id="{E1879D9E-3E63-4CC2-9AC7-425812A3F2C4}"/>
                </a:ext>
              </a:extLst>
            </p:cNvPr>
            <p:cNvSpPr/>
            <p:nvPr/>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0" name="Rechthoek 129">
              <a:extLst>
                <a:ext uri="{FF2B5EF4-FFF2-40B4-BE49-F238E27FC236}">
                  <a16:creationId xmlns:a16="http://schemas.microsoft.com/office/drawing/2014/main" id="{8342A221-D10B-423B-8906-5EBC48090A2E}"/>
                </a:ext>
              </a:extLst>
            </p:cNvPr>
            <p:cNvSpPr/>
            <p:nvPr/>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1" name="Rechthoek 130">
              <a:extLst>
                <a:ext uri="{FF2B5EF4-FFF2-40B4-BE49-F238E27FC236}">
                  <a16:creationId xmlns:a16="http://schemas.microsoft.com/office/drawing/2014/main" id="{35A57EB3-D6B5-4152-B14F-EF27E1349632}"/>
                </a:ext>
              </a:extLst>
            </p:cNvPr>
            <p:cNvSpPr/>
            <p:nvPr/>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2" name="Rechthoek 131">
              <a:extLst>
                <a:ext uri="{FF2B5EF4-FFF2-40B4-BE49-F238E27FC236}">
                  <a16:creationId xmlns:a16="http://schemas.microsoft.com/office/drawing/2014/main" id="{31F4458E-A63D-4437-8E19-A66C8BC5DFD9}"/>
                </a:ext>
              </a:extLst>
            </p:cNvPr>
            <p:cNvSpPr/>
            <p:nvPr/>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3" name="Rechthoek 132">
              <a:extLst>
                <a:ext uri="{FF2B5EF4-FFF2-40B4-BE49-F238E27FC236}">
                  <a16:creationId xmlns:a16="http://schemas.microsoft.com/office/drawing/2014/main" id="{823D3FFE-4462-459F-8BC9-876EB23D6C56}"/>
                </a:ext>
              </a:extLst>
            </p:cNvPr>
            <p:cNvSpPr/>
            <p:nvPr/>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4" name="Rechthoek 133">
              <a:extLst>
                <a:ext uri="{FF2B5EF4-FFF2-40B4-BE49-F238E27FC236}">
                  <a16:creationId xmlns:a16="http://schemas.microsoft.com/office/drawing/2014/main" id="{CFA305EC-68FF-4C4A-B709-979FB292811A}"/>
                </a:ext>
              </a:extLst>
            </p:cNvPr>
            <p:cNvSpPr/>
            <p:nvPr/>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5" name="Rechthoek 134">
              <a:extLst>
                <a:ext uri="{FF2B5EF4-FFF2-40B4-BE49-F238E27FC236}">
                  <a16:creationId xmlns:a16="http://schemas.microsoft.com/office/drawing/2014/main" id="{A0347432-8C21-4FC5-8C35-B1FD2EA749CB}"/>
                </a:ext>
              </a:extLst>
            </p:cNvPr>
            <p:cNvSpPr/>
            <p:nvPr/>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6" name="Rechthoek 135">
              <a:extLst>
                <a:ext uri="{FF2B5EF4-FFF2-40B4-BE49-F238E27FC236}">
                  <a16:creationId xmlns:a16="http://schemas.microsoft.com/office/drawing/2014/main" id="{7A7F8353-A1F1-4929-8555-E3CBFF711B9C}"/>
                </a:ext>
              </a:extLst>
            </p:cNvPr>
            <p:cNvSpPr/>
            <p:nvPr/>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7" name="Rechthoek 136">
              <a:extLst>
                <a:ext uri="{FF2B5EF4-FFF2-40B4-BE49-F238E27FC236}">
                  <a16:creationId xmlns:a16="http://schemas.microsoft.com/office/drawing/2014/main" id="{FE868229-68BB-41A9-9ED5-28B124EF510A}"/>
                </a:ext>
              </a:extLst>
            </p:cNvPr>
            <p:cNvSpPr/>
            <p:nvPr/>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8" name="Rechthoek 137">
              <a:extLst>
                <a:ext uri="{FF2B5EF4-FFF2-40B4-BE49-F238E27FC236}">
                  <a16:creationId xmlns:a16="http://schemas.microsoft.com/office/drawing/2014/main" id="{FA1DEB70-AA07-4F8C-A32A-D1E0EB6B9063}"/>
                </a:ext>
              </a:extLst>
            </p:cNvPr>
            <p:cNvSpPr/>
            <p:nvPr/>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9" name="Rechthoek 138">
              <a:extLst>
                <a:ext uri="{FF2B5EF4-FFF2-40B4-BE49-F238E27FC236}">
                  <a16:creationId xmlns:a16="http://schemas.microsoft.com/office/drawing/2014/main" id="{CB899CC4-E72F-4DA6-BE2E-02A092FEA67A}"/>
                </a:ext>
              </a:extLst>
            </p:cNvPr>
            <p:cNvSpPr/>
            <p:nvPr/>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0" name="Rechthoek 139">
              <a:extLst>
                <a:ext uri="{FF2B5EF4-FFF2-40B4-BE49-F238E27FC236}">
                  <a16:creationId xmlns:a16="http://schemas.microsoft.com/office/drawing/2014/main" id="{E9F657BB-7594-4CE9-81AE-F174A5FCF7BF}"/>
                </a:ext>
              </a:extLst>
            </p:cNvPr>
            <p:cNvSpPr/>
            <p:nvPr/>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1" name="Rechthoek 140">
              <a:extLst>
                <a:ext uri="{FF2B5EF4-FFF2-40B4-BE49-F238E27FC236}">
                  <a16:creationId xmlns:a16="http://schemas.microsoft.com/office/drawing/2014/main" id="{DFC37973-9120-49B2-A7ED-15DCB112E254}"/>
                </a:ext>
              </a:extLst>
            </p:cNvPr>
            <p:cNvSpPr/>
            <p:nvPr/>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2" name="Rechthoek 141">
              <a:extLst>
                <a:ext uri="{FF2B5EF4-FFF2-40B4-BE49-F238E27FC236}">
                  <a16:creationId xmlns:a16="http://schemas.microsoft.com/office/drawing/2014/main" id="{C21B2490-2482-42A9-AD65-3EFCE801B505}"/>
                </a:ext>
              </a:extLst>
            </p:cNvPr>
            <p:cNvSpPr/>
            <p:nvPr/>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3" name="Rechthoek 142">
              <a:extLst>
                <a:ext uri="{FF2B5EF4-FFF2-40B4-BE49-F238E27FC236}">
                  <a16:creationId xmlns:a16="http://schemas.microsoft.com/office/drawing/2014/main" id="{1AD68A9B-287C-47FA-B23C-EF991C19345D}"/>
                </a:ext>
              </a:extLst>
            </p:cNvPr>
            <p:cNvSpPr/>
            <p:nvPr/>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4" name="Rechthoek 143">
              <a:extLst>
                <a:ext uri="{FF2B5EF4-FFF2-40B4-BE49-F238E27FC236}">
                  <a16:creationId xmlns:a16="http://schemas.microsoft.com/office/drawing/2014/main" id="{E13DC975-77A9-49F1-840F-60F7F64AA0AE}"/>
                </a:ext>
              </a:extLst>
            </p:cNvPr>
            <p:cNvSpPr/>
            <p:nvPr/>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5" name="Rechthoek 144">
              <a:extLst>
                <a:ext uri="{FF2B5EF4-FFF2-40B4-BE49-F238E27FC236}">
                  <a16:creationId xmlns:a16="http://schemas.microsoft.com/office/drawing/2014/main" id="{1F4C024A-51DC-4F32-8C8D-B2E1662EBABC}"/>
                </a:ext>
              </a:extLst>
            </p:cNvPr>
            <p:cNvSpPr/>
            <p:nvPr/>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6" name="Rechthoek 145">
              <a:extLst>
                <a:ext uri="{FF2B5EF4-FFF2-40B4-BE49-F238E27FC236}">
                  <a16:creationId xmlns:a16="http://schemas.microsoft.com/office/drawing/2014/main" id="{7E3E9670-3B8B-4A3E-BBC8-148C50E521E5}"/>
                </a:ext>
              </a:extLst>
            </p:cNvPr>
            <p:cNvSpPr/>
            <p:nvPr/>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7" name="Rechthoek 146">
              <a:extLst>
                <a:ext uri="{FF2B5EF4-FFF2-40B4-BE49-F238E27FC236}">
                  <a16:creationId xmlns:a16="http://schemas.microsoft.com/office/drawing/2014/main" id="{0D625E2E-D09E-4433-8635-54FE2B610D71}"/>
                </a:ext>
              </a:extLst>
            </p:cNvPr>
            <p:cNvSpPr/>
            <p:nvPr/>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8" name="Rechthoek 147">
              <a:extLst>
                <a:ext uri="{FF2B5EF4-FFF2-40B4-BE49-F238E27FC236}">
                  <a16:creationId xmlns:a16="http://schemas.microsoft.com/office/drawing/2014/main" id="{4D0CF8CE-893C-4FC4-A604-1E1E339B55E0}"/>
                </a:ext>
              </a:extLst>
            </p:cNvPr>
            <p:cNvSpPr/>
            <p:nvPr/>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9" name="Rechthoek 148">
              <a:extLst>
                <a:ext uri="{FF2B5EF4-FFF2-40B4-BE49-F238E27FC236}">
                  <a16:creationId xmlns:a16="http://schemas.microsoft.com/office/drawing/2014/main" id="{AA4F597F-E463-4268-91FE-0A240CFB670C}"/>
                </a:ext>
              </a:extLst>
            </p:cNvPr>
            <p:cNvSpPr/>
            <p:nvPr/>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50" name="Rechthoek 149">
              <a:extLst>
                <a:ext uri="{FF2B5EF4-FFF2-40B4-BE49-F238E27FC236}">
                  <a16:creationId xmlns:a16="http://schemas.microsoft.com/office/drawing/2014/main" id="{322D01B1-CED0-4098-A701-3BF8B51E38E6}"/>
                </a:ext>
              </a:extLst>
            </p:cNvPr>
            <p:cNvSpPr/>
            <p:nvPr/>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51" name="Rechthoek 150">
              <a:extLst>
                <a:ext uri="{FF2B5EF4-FFF2-40B4-BE49-F238E27FC236}">
                  <a16:creationId xmlns:a16="http://schemas.microsoft.com/office/drawing/2014/main" id="{9B29E19F-617C-43B4-81CB-8EEF9BCF4A1D}"/>
                </a:ext>
              </a:extLst>
            </p:cNvPr>
            <p:cNvSpPr/>
            <p:nvPr/>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grpSp>
      <p:grpSp>
        <p:nvGrpSpPr>
          <p:cNvPr id="168" name="Graphic 6" hidden="1">
            <a:extLst>
              <a:ext uri="{FF2B5EF4-FFF2-40B4-BE49-F238E27FC236}">
                <a16:creationId xmlns:a16="http://schemas.microsoft.com/office/drawing/2014/main" id="{8A0AAF7F-DD0F-4CB1-A1B2-505FC4BCCC2B}"/>
              </a:ext>
            </a:extLst>
          </p:cNvPr>
          <p:cNvGrpSpPr/>
          <p:nvPr/>
        </p:nvGrpSpPr>
        <p:grpSpPr>
          <a:xfrm>
            <a:off x="-4762" y="-4762"/>
            <a:ext cx="12198350" cy="6864350"/>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659258" y="6097059"/>
            <a:ext cx="1227841" cy="629269"/>
          </a:xfrm>
          <a:prstGeom prst="rect">
            <a:avLst/>
          </a:prstGeom>
        </p:spPr>
      </p:pic>
    </p:spTree>
    <p:extLst>
      <p:ext uri="{BB962C8B-B14F-4D97-AF65-F5344CB8AC3E}">
        <p14:creationId xmlns:p14="http://schemas.microsoft.com/office/powerpoint/2010/main" val="295625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p:nvSpPr>
        <p:spPr>
          <a:xfrm>
            <a:off x="-4763" y="6203950"/>
            <a:ext cx="10659259" cy="365653"/>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698499" y="1558344"/>
            <a:ext cx="10515600" cy="4351338"/>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704850" y="620447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16DE8-2541-43DC-A43F-D9DA08756898}" type="datetime1">
              <a:rPr lang="nl-BE" smtClean="0"/>
              <a:t>11/06/2025</a:t>
            </a:fld>
            <a:endParaRPr lang="nl-BE"/>
          </a:p>
        </p:txBody>
      </p:sp>
      <p:sp>
        <p:nvSpPr>
          <p:cNvPr id="5" name="Footer Placeholder 4"/>
          <p:cNvSpPr>
            <a:spLocks noGrp="1"/>
          </p:cNvSpPr>
          <p:nvPr>
            <p:ph type="ftr" sz="quarter" idx="3"/>
          </p:nvPr>
        </p:nvSpPr>
        <p:spPr>
          <a:xfrm>
            <a:off x="3819526" y="620447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BE"/>
              <a:t>voettekst</a:t>
            </a:r>
          </a:p>
        </p:txBody>
      </p:sp>
      <p:sp>
        <p:nvSpPr>
          <p:cNvPr id="6" name="Slide Number Placeholder 5"/>
          <p:cNvSpPr>
            <a:spLocks noGrp="1"/>
          </p:cNvSpPr>
          <p:nvPr>
            <p:ph type="sldNum" sz="quarter" idx="4"/>
          </p:nvPr>
        </p:nvSpPr>
        <p:spPr>
          <a:xfrm>
            <a:off x="7934326" y="62044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p:nvGrpSpPr>
        <p:grpSpPr>
          <a:xfrm>
            <a:off x="6352" y="631824"/>
            <a:ext cx="11741149" cy="5938069"/>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 name="Rechthoek 7">
              <a:extLst>
                <a:ext uri="{FF2B5EF4-FFF2-40B4-BE49-F238E27FC236}">
                  <a16:creationId xmlns:a16="http://schemas.microsoft.com/office/drawing/2014/main" id="{0013E965-4C91-4629-BCBA-309E276519D8}"/>
                </a:ext>
              </a:extLst>
            </p:cNvPr>
            <p:cNvSpPr/>
            <p:nvPr/>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 name="Rechthoek 8">
              <a:extLst>
                <a:ext uri="{FF2B5EF4-FFF2-40B4-BE49-F238E27FC236}">
                  <a16:creationId xmlns:a16="http://schemas.microsoft.com/office/drawing/2014/main" id="{047CC3E9-FE23-40FA-9105-06386A47988D}"/>
                </a:ext>
              </a:extLst>
            </p:cNvPr>
            <p:cNvSpPr/>
            <p:nvPr/>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 name="Rechthoek 9">
              <a:extLst>
                <a:ext uri="{FF2B5EF4-FFF2-40B4-BE49-F238E27FC236}">
                  <a16:creationId xmlns:a16="http://schemas.microsoft.com/office/drawing/2014/main" id="{704AFB39-29E5-466B-8080-603EA16E9769}"/>
                </a:ext>
              </a:extLst>
            </p:cNvPr>
            <p:cNvSpPr/>
            <p:nvPr/>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 name="Rechthoek 10">
              <a:extLst>
                <a:ext uri="{FF2B5EF4-FFF2-40B4-BE49-F238E27FC236}">
                  <a16:creationId xmlns:a16="http://schemas.microsoft.com/office/drawing/2014/main" id="{DE95F01D-AC89-4487-8D71-820D19C2A798}"/>
                </a:ext>
              </a:extLst>
            </p:cNvPr>
            <p:cNvSpPr/>
            <p:nvPr/>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 name="Rechthoek 11">
              <a:extLst>
                <a:ext uri="{FF2B5EF4-FFF2-40B4-BE49-F238E27FC236}">
                  <a16:creationId xmlns:a16="http://schemas.microsoft.com/office/drawing/2014/main" id="{8EE87473-DF20-454E-956D-868992DD95E3}"/>
                </a:ext>
              </a:extLst>
            </p:cNvPr>
            <p:cNvSpPr/>
            <p:nvPr/>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 name="Rechthoek 12">
              <a:extLst>
                <a:ext uri="{FF2B5EF4-FFF2-40B4-BE49-F238E27FC236}">
                  <a16:creationId xmlns:a16="http://schemas.microsoft.com/office/drawing/2014/main" id="{874F403E-C1C5-49A1-AB1E-D952ECD1A3C0}"/>
                </a:ext>
              </a:extLst>
            </p:cNvPr>
            <p:cNvSpPr/>
            <p:nvPr/>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 name="Rechthoek 13">
              <a:extLst>
                <a:ext uri="{FF2B5EF4-FFF2-40B4-BE49-F238E27FC236}">
                  <a16:creationId xmlns:a16="http://schemas.microsoft.com/office/drawing/2014/main" id="{C9E884AD-0FEF-4BD2-A998-8599C8373C3C}"/>
                </a:ext>
              </a:extLst>
            </p:cNvPr>
            <p:cNvSpPr/>
            <p:nvPr/>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5" name="Rechthoek 14">
              <a:extLst>
                <a:ext uri="{FF2B5EF4-FFF2-40B4-BE49-F238E27FC236}">
                  <a16:creationId xmlns:a16="http://schemas.microsoft.com/office/drawing/2014/main" id="{D256C055-1080-43A4-B77B-BE6AF35B62D4}"/>
                </a:ext>
              </a:extLst>
            </p:cNvPr>
            <p:cNvSpPr/>
            <p:nvPr/>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6" name="Rechthoek 15">
              <a:extLst>
                <a:ext uri="{FF2B5EF4-FFF2-40B4-BE49-F238E27FC236}">
                  <a16:creationId xmlns:a16="http://schemas.microsoft.com/office/drawing/2014/main" id="{49150C84-EC4E-49DC-A50B-8CB65A5B4E38}"/>
                </a:ext>
              </a:extLst>
            </p:cNvPr>
            <p:cNvSpPr/>
            <p:nvPr/>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7" name="Rechthoek 16">
              <a:extLst>
                <a:ext uri="{FF2B5EF4-FFF2-40B4-BE49-F238E27FC236}">
                  <a16:creationId xmlns:a16="http://schemas.microsoft.com/office/drawing/2014/main" id="{768696D7-C9AD-4261-951F-6EEC883DEF55}"/>
                </a:ext>
              </a:extLst>
            </p:cNvPr>
            <p:cNvSpPr/>
            <p:nvPr/>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8" name="Rechthoek 17">
              <a:extLst>
                <a:ext uri="{FF2B5EF4-FFF2-40B4-BE49-F238E27FC236}">
                  <a16:creationId xmlns:a16="http://schemas.microsoft.com/office/drawing/2014/main" id="{4F32DDC9-5209-4AF1-94DC-0436FEBA7E19}"/>
                </a:ext>
              </a:extLst>
            </p:cNvPr>
            <p:cNvSpPr/>
            <p:nvPr/>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9" name="Rechthoek 18">
              <a:extLst>
                <a:ext uri="{FF2B5EF4-FFF2-40B4-BE49-F238E27FC236}">
                  <a16:creationId xmlns:a16="http://schemas.microsoft.com/office/drawing/2014/main" id="{FE41BF45-0904-4462-9B83-6771D719E1DC}"/>
                </a:ext>
              </a:extLst>
            </p:cNvPr>
            <p:cNvSpPr/>
            <p:nvPr/>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0" name="Rechthoek 19">
              <a:extLst>
                <a:ext uri="{FF2B5EF4-FFF2-40B4-BE49-F238E27FC236}">
                  <a16:creationId xmlns:a16="http://schemas.microsoft.com/office/drawing/2014/main" id="{E6E4105E-EDE3-4A6A-9137-9B893F07821C}"/>
                </a:ext>
              </a:extLst>
            </p:cNvPr>
            <p:cNvSpPr/>
            <p:nvPr/>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1" name="Rechthoek 20">
              <a:extLst>
                <a:ext uri="{FF2B5EF4-FFF2-40B4-BE49-F238E27FC236}">
                  <a16:creationId xmlns:a16="http://schemas.microsoft.com/office/drawing/2014/main" id="{18BD591C-60CB-40FE-A88E-508FADBCFFE2}"/>
                </a:ext>
              </a:extLst>
            </p:cNvPr>
            <p:cNvSpPr/>
            <p:nvPr/>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2" name="Rechthoek 21">
              <a:extLst>
                <a:ext uri="{FF2B5EF4-FFF2-40B4-BE49-F238E27FC236}">
                  <a16:creationId xmlns:a16="http://schemas.microsoft.com/office/drawing/2014/main" id="{65DAAF1A-E757-47AD-BBA1-2678A21A485D}"/>
                </a:ext>
              </a:extLst>
            </p:cNvPr>
            <p:cNvSpPr/>
            <p:nvPr/>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3" name="Rechthoek 22">
              <a:extLst>
                <a:ext uri="{FF2B5EF4-FFF2-40B4-BE49-F238E27FC236}">
                  <a16:creationId xmlns:a16="http://schemas.microsoft.com/office/drawing/2014/main" id="{870D86A4-B151-4487-8A41-8610F56D0D9E}"/>
                </a:ext>
              </a:extLst>
            </p:cNvPr>
            <p:cNvSpPr/>
            <p:nvPr/>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4" name="Rechthoek 23">
              <a:extLst>
                <a:ext uri="{FF2B5EF4-FFF2-40B4-BE49-F238E27FC236}">
                  <a16:creationId xmlns:a16="http://schemas.microsoft.com/office/drawing/2014/main" id="{C4A5E95D-002F-40B3-A01A-A1CD9A8BD77A}"/>
                </a:ext>
              </a:extLst>
            </p:cNvPr>
            <p:cNvSpPr/>
            <p:nvPr/>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5" name="Rechthoek 24">
              <a:extLst>
                <a:ext uri="{FF2B5EF4-FFF2-40B4-BE49-F238E27FC236}">
                  <a16:creationId xmlns:a16="http://schemas.microsoft.com/office/drawing/2014/main" id="{DD99907A-EAED-43E6-A032-99E0A25FD405}"/>
                </a:ext>
              </a:extLst>
            </p:cNvPr>
            <p:cNvSpPr/>
            <p:nvPr/>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6" name="Rechthoek 25">
              <a:extLst>
                <a:ext uri="{FF2B5EF4-FFF2-40B4-BE49-F238E27FC236}">
                  <a16:creationId xmlns:a16="http://schemas.microsoft.com/office/drawing/2014/main" id="{AAAA5CBA-E6E7-402A-9803-6AB0B60E3008}"/>
                </a:ext>
              </a:extLst>
            </p:cNvPr>
            <p:cNvSpPr/>
            <p:nvPr/>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7" name="Rechthoek 26">
              <a:extLst>
                <a:ext uri="{FF2B5EF4-FFF2-40B4-BE49-F238E27FC236}">
                  <a16:creationId xmlns:a16="http://schemas.microsoft.com/office/drawing/2014/main" id="{70C87857-C1F4-4A6A-86EC-D9ABAD3EECFF}"/>
                </a:ext>
              </a:extLst>
            </p:cNvPr>
            <p:cNvSpPr/>
            <p:nvPr/>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8" name="Rechthoek 27">
              <a:extLst>
                <a:ext uri="{FF2B5EF4-FFF2-40B4-BE49-F238E27FC236}">
                  <a16:creationId xmlns:a16="http://schemas.microsoft.com/office/drawing/2014/main" id="{6AE32341-9677-4F5F-BC1E-F5B8066C8E55}"/>
                </a:ext>
              </a:extLst>
            </p:cNvPr>
            <p:cNvSpPr/>
            <p:nvPr/>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9" name="Rechthoek 28">
              <a:extLst>
                <a:ext uri="{FF2B5EF4-FFF2-40B4-BE49-F238E27FC236}">
                  <a16:creationId xmlns:a16="http://schemas.microsoft.com/office/drawing/2014/main" id="{790AE487-B602-4996-9005-2FB1EF049A62}"/>
                </a:ext>
              </a:extLst>
            </p:cNvPr>
            <p:cNvSpPr/>
            <p:nvPr/>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0" name="Rechthoek 29">
              <a:extLst>
                <a:ext uri="{FF2B5EF4-FFF2-40B4-BE49-F238E27FC236}">
                  <a16:creationId xmlns:a16="http://schemas.microsoft.com/office/drawing/2014/main" id="{A6FCA990-CADB-496F-A578-80BBCEC57B2B}"/>
                </a:ext>
              </a:extLst>
            </p:cNvPr>
            <p:cNvSpPr/>
            <p:nvPr/>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1" name="Rechthoek 30">
              <a:extLst>
                <a:ext uri="{FF2B5EF4-FFF2-40B4-BE49-F238E27FC236}">
                  <a16:creationId xmlns:a16="http://schemas.microsoft.com/office/drawing/2014/main" id="{480F65BC-7188-441F-8BC1-7B3F9F29B66F}"/>
                </a:ext>
              </a:extLst>
            </p:cNvPr>
            <p:cNvSpPr/>
            <p:nvPr/>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2" name="Rechthoek 31">
              <a:extLst>
                <a:ext uri="{FF2B5EF4-FFF2-40B4-BE49-F238E27FC236}">
                  <a16:creationId xmlns:a16="http://schemas.microsoft.com/office/drawing/2014/main" id="{9BFD8BBE-5047-424E-871B-1B15C1DF2259}"/>
                </a:ext>
              </a:extLst>
            </p:cNvPr>
            <p:cNvSpPr/>
            <p:nvPr/>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3" name="Rechthoek 32">
              <a:extLst>
                <a:ext uri="{FF2B5EF4-FFF2-40B4-BE49-F238E27FC236}">
                  <a16:creationId xmlns:a16="http://schemas.microsoft.com/office/drawing/2014/main" id="{F01F39E3-9401-4551-8EC1-959531EAEBB0}"/>
                </a:ext>
              </a:extLst>
            </p:cNvPr>
            <p:cNvSpPr/>
            <p:nvPr/>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4" name="Rechthoek 33">
              <a:extLst>
                <a:ext uri="{FF2B5EF4-FFF2-40B4-BE49-F238E27FC236}">
                  <a16:creationId xmlns:a16="http://schemas.microsoft.com/office/drawing/2014/main" id="{4638604A-5A5B-4EB0-84D7-3A112C38892D}"/>
                </a:ext>
              </a:extLst>
            </p:cNvPr>
            <p:cNvSpPr/>
            <p:nvPr/>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5" name="Rechthoek 34">
              <a:extLst>
                <a:ext uri="{FF2B5EF4-FFF2-40B4-BE49-F238E27FC236}">
                  <a16:creationId xmlns:a16="http://schemas.microsoft.com/office/drawing/2014/main" id="{90136574-DDF6-4FC5-BB12-2DBB04FF5282}"/>
                </a:ext>
              </a:extLst>
            </p:cNvPr>
            <p:cNvSpPr/>
            <p:nvPr/>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6" name="Rechthoek 35">
              <a:extLst>
                <a:ext uri="{FF2B5EF4-FFF2-40B4-BE49-F238E27FC236}">
                  <a16:creationId xmlns:a16="http://schemas.microsoft.com/office/drawing/2014/main" id="{C67C375E-8DB6-4F8F-AF37-1735B105F4E9}"/>
                </a:ext>
              </a:extLst>
            </p:cNvPr>
            <p:cNvSpPr/>
            <p:nvPr/>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7" name="Rechthoek 36">
              <a:extLst>
                <a:ext uri="{FF2B5EF4-FFF2-40B4-BE49-F238E27FC236}">
                  <a16:creationId xmlns:a16="http://schemas.microsoft.com/office/drawing/2014/main" id="{1F96FF38-CB0F-4E39-9E6C-BC93D6A770E7}"/>
                </a:ext>
              </a:extLst>
            </p:cNvPr>
            <p:cNvSpPr/>
            <p:nvPr/>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8" name="Rechthoek 37">
              <a:extLst>
                <a:ext uri="{FF2B5EF4-FFF2-40B4-BE49-F238E27FC236}">
                  <a16:creationId xmlns:a16="http://schemas.microsoft.com/office/drawing/2014/main" id="{DDA93778-B0C3-4B91-A932-441F99F61D4F}"/>
                </a:ext>
              </a:extLst>
            </p:cNvPr>
            <p:cNvSpPr/>
            <p:nvPr/>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9" name="Rechthoek 38">
              <a:extLst>
                <a:ext uri="{FF2B5EF4-FFF2-40B4-BE49-F238E27FC236}">
                  <a16:creationId xmlns:a16="http://schemas.microsoft.com/office/drawing/2014/main" id="{B634EDDC-A20B-4948-835C-49AEA4EE3351}"/>
                </a:ext>
              </a:extLst>
            </p:cNvPr>
            <p:cNvSpPr/>
            <p:nvPr/>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0" name="Rechthoek 39">
              <a:extLst>
                <a:ext uri="{FF2B5EF4-FFF2-40B4-BE49-F238E27FC236}">
                  <a16:creationId xmlns:a16="http://schemas.microsoft.com/office/drawing/2014/main" id="{53471B16-7ED3-4C2F-957C-190CE4E1F4F6}"/>
                </a:ext>
              </a:extLst>
            </p:cNvPr>
            <p:cNvSpPr/>
            <p:nvPr/>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1" name="Rechthoek 40">
              <a:extLst>
                <a:ext uri="{FF2B5EF4-FFF2-40B4-BE49-F238E27FC236}">
                  <a16:creationId xmlns:a16="http://schemas.microsoft.com/office/drawing/2014/main" id="{31636679-E456-4F98-BA01-79E337BD37A1}"/>
                </a:ext>
              </a:extLst>
            </p:cNvPr>
            <p:cNvSpPr/>
            <p:nvPr/>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2" name="Rechthoek 41">
              <a:extLst>
                <a:ext uri="{FF2B5EF4-FFF2-40B4-BE49-F238E27FC236}">
                  <a16:creationId xmlns:a16="http://schemas.microsoft.com/office/drawing/2014/main" id="{3E33FF96-84EB-414F-ABCD-14B9B2717855}"/>
                </a:ext>
              </a:extLst>
            </p:cNvPr>
            <p:cNvSpPr/>
            <p:nvPr/>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3" name="Rechthoek 42">
              <a:extLst>
                <a:ext uri="{FF2B5EF4-FFF2-40B4-BE49-F238E27FC236}">
                  <a16:creationId xmlns:a16="http://schemas.microsoft.com/office/drawing/2014/main" id="{B191276C-BEAD-496C-9003-D656D32B3B9C}"/>
                </a:ext>
              </a:extLst>
            </p:cNvPr>
            <p:cNvSpPr/>
            <p:nvPr/>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4" name="Rechthoek 43">
              <a:extLst>
                <a:ext uri="{FF2B5EF4-FFF2-40B4-BE49-F238E27FC236}">
                  <a16:creationId xmlns:a16="http://schemas.microsoft.com/office/drawing/2014/main" id="{5B8EF463-5AD6-4FCF-899E-72D7EE4833EE}"/>
                </a:ext>
              </a:extLst>
            </p:cNvPr>
            <p:cNvSpPr/>
            <p:nvPr/>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5" name="Rechthoek 44">
              <a:extLst>
                <a:ext uri="{FF2B5EF4-FFF2-40B4-BE49-F238E27FC236}">
                  <a16:creationId xmlns:a16="http://schemas.microsoft.com/office/drawing/2014/main" id="{3D4E124A-0400-4917-AC56-18310ADEEB89}"/>
                </a:ext>
              </a:extLst>
            </p:cNvPr>
            <p:cNvSpPr/>
            <p:nvPr/>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6" name="Rechthoek 45">
              <a:extLst>
                <a:ext uri="{FF2B5EF4-FFF2-40B4-BE49-F238E27FC236}">
                  <a16:creationId xmlns:a16="http://schemas.microsoft.com/office/drawing/2014/main" id="{D181E518-CEB9-4311-9137-8DB98177815F}"/>
                </a:ext>
              </a:extLst>
            </p:cNvPr>
            <p:cNvSpPr/>
            <p:nvPr/>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7" name="Rechthoek 46">
              <a:extLst>
                <a:ext uri="{FF2B5EF4-FFF2-40B4-BE49-F238E27FC236}">
                  <a16:creationId xmlns:a16="http://schemas.microsoft.com/office/drawing/2014/main" id="{39163085-7926-4628-AD5A-152BB33B0DA8}"/>
                </a:ext>
              </a:extLst>
            </p:cNvPr>
            <p:cNvSpPr/>
            <p:nvPr/>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8" name="Rechthoek 47">
              <a:extLst>
                <a:ext uri="{FF2B5EF4-FFF2-40B4-BE49-F238E27FC236}">
                  <a16:creationId xmlns:a16="http://schemas.microsoft.com/office/drawing/2014/main" id="{83734956-20CD-44A5-8156-18D16B078947}"/>
                </a:ext>
              </a:extLst>
            </p:cNvPr>
            <p:cNvSpPr/>
            <p:nvPr/>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9" name="Rechthoek 48">
              <a:extLst>
                <a:ext uri="{FF2B5EF4-FFF2-40B4-BE49-F238E27FC236}">
                  <a16:creationId xmlns:a16="http://schemas.microsoft.com/office/drawing/2014/main" id="{C2BD56DB-A479-4659-B8A8-FA8BD2A15593}"/>
                </a:ext>
              </a:extLst>
            </p:cNvPr>
            <p:cNvSpPr/>
            <p:nvPr/>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0" name="Rechthoek 49">
              <a:extLst>
                <a:ext uri="{FF2B5EF4-FFF2-40B4-BE49-F238E27FC236}">
                  <a16:creationId xmlns:a16="http://schemas.microsoft.com/office/drawing/2014/main" id="{3570E184-A710-447B-B9FF-99262392D498}"/>
                </a:ext>
              </a:extLst>
            </p:cNvPr>
            <p:cNvSpPr/>
            <p:nvPr/>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1" name="Rechthoek 50">
              <a:extLst>
                <a:ext uri="{FF2B5EF4-FFF2-40B4-BE49-F238E27FC236}">
                  <a16:creationId xmlns:a16="http://schemas.microsoft.com/office/drawing/2014/main" id="{D8EA7E2F-4E27-416D-861C-0095FB49F4E9}"/>
                </a:ext>
              </a:extLst>
            </p:cNvPr>
            <p:cNvSpPr/>
            <p:nvPr/>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2" name="Rechthoek 51">
              <a:extLst>
                <a:ext uri="{FF2B5EF4-FFF2-40B4-BE49-F238E27FC236}">
                  <a16:creationId xmlns:a16="http://schemas.microsoft.com/office/drawing/2014/main" id="{8636855F-D700-443F-81B1-672D7072F301}"/>
                </a:ext>
              </a:extLst>
            </p:cNvPr>
            <p:cNvSpPr/>
            <p:nvPr/>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3" name="Rechthoek 52">
              <a:extLst>
                <a:ext uri="{FF2B5EF4-FFF2-40B4-BE49-F238E27FC236}">
                  <a16:creationId xmlns:a16="http://schemas.microsoft.com/office/drawing/2014/main" id="{3430E2ED-BDD5-4076-99CB-8E8C712E3C51}"/>
                </a:ext>
              </a:extLst>
            </p:cNvPr>
            <p:cNvSpPr/>
            <p:nvPr/>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4" name="Rechthoek 53">
              <a:extLst>
                <a:ext uri="{FF2B5EF4-FFF2-40B4-BE49-F238E27FC236}">
                  <a16:creationId xmlns:a16="http://schemas.microsoft.com/office/drawing/2014/main" id="{ADDC9361-C617-4A5A-AEB6-FE7BDBD7B991}"/>
                </a:ext>
              </a:extLst>
            </p:cNvPr>
            <p:cNvSpPr/>
            <p:nvPr/>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5" name="Rechthoek 54">
              <a:extLst>
                <a:ext uri="{FF2B5EF4-FFF2-40B4-BE49-F238E27FC236}">
                  <a16:creationId xmlns:a16="http://schemas.microsoft.com/office/drawing/2014/main" id="{AC9D498F-4155-4D2F-A335-5B49628AF8FE}"/>
                </a:ext>
              </a:extLst>
            </p:cNvPr>
            <p:cNvSpPr/>
            <p:nvPr/>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6" name="Rechthoek 55">
              <a:extLst>
                <a:ext uri="{FF2B5EF4-FFF2-40B4-BE49-F238E27FC236}">
                  <a16:creationId xmlns:a16="http://schemas.microsoft.com/office/drawing/2014/main" id="{337532BF-6611-4233-81B0-16C5A86A45A8}"/>
                </a:ext>
              </a:extLst>
            </p:cNvPr>
            <p:cNvSpPr/>
            <p:nvPr/>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7" name="Rechthoek 56">
              <a:extLst>
                <a:ext uri="{FF2B5EF4-FFF2-40B4-BE49-F238E27FC236}">
                  <a16:creationId xmlns:a16="http://schemas.microsoft.com/office/drawing/2014/main" id="{3D587D00-FBD4-4B34-8068-E8BA96801328}"/>
                </a:ext>
              </a:extLst>
            </p:cNvPr>
            <p:cNvSpPr/>
            <p:nvPr/>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8" name="Rechthoek 57">
              <a:extLst>
                <a:ext uri="{FF2B5EF4-FFF2-40B4-BE49-F238E27FC236}">
                  <a16:creationId xmlns:a16="http://schemas.microsoft.com/office/drawing/2014/main" id="{11859AA9-5C67-4644-866E-DE73D0965300}"/>
                </a:ext>
              </a:extLst>
            </p:cNvPr>
            <p:cNvSpPr/>
            <p:nvPr/>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9" name="Rechthoek 58">
              <a:extLst>
                <a:ext uri="{FF2B5EF4-FFF2-40B4-BE49-F238E27FC236}">
                  <a16:creationId xmlns:a16="http://schemas.microsoft.com/office/drawing/2014/main" id="{FB2791C2-6CA0-4D2D-9ADD-178F7FAD88E8}"/>
                </a:ext>
              </a:extLst>
            </p:cNvPr>
            <p:cNvSpPr/>
            <p:nvPr/>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0" name="Rechthoek 59">
              <a:extLst>
                <a:ext uri="{FF2B5EF4-FFF2-40B4-BE49-F238E27FC236}">
                  <a16:creationId xmlns:a16="http://schemas.microsoft.com/office/drawing/2014/main" id="{904D5CC7-402A-4753-95BF-839E3B97E4EF}"/>
                </a:ext>
              </a:extLst>
            </p:cNvPr>
            <p:cNvSpPr/>
            <p:nvPr/>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1" name="Rechthoek 60">
              <a:extLst>
                <a:ext uri="{FF2B5EF4-FFF2-40B4-BE49-F238E27FC236}">
                  <a16:creationId xmlns:a16="http://schemas.microsoft.com/office/drawing/2014/main" id="{92C59641-77C0-4A74-B949-DCD6A7821951}"/>
                </a:ext>
              </a:extLst>
            </p:cNvPr>
            <p:cNvSpPr/>
            <p:nvPr/>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2" name="Rechthoek 61">
              <a:extLst>
                <a:ext uri="{FF2B5EF4-FFF2-40B4-BE49-F238E27FC236}">
                  <a16:creationId xmlns:a16="http://schemas.microsoft.com/office/drawing/2014/main" id="{59093287-1D7A-4502-838F-94D0F13784EB}"/>
                </a:ext>
              </a:extLst>
            </p:cNvPr>
            <p:cNvSpPr/>
            <p:nvPr/>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3" name="Rechthoek 62">
              <a:extLst>
                <a:ext uri="{FF2B5EF4-FFF2-40B4-BE49-F238E27FC236}">
                  <a16:creationId xmlns:a16="http://schemas.microsoft.com/office/drawing/2014/main" id="{512CACC4-6131-47E2-8C83-EC6F762CF25C}"/>
                </a:ext>
              </a:extLst>
            </p:cNvPr>
            <p:cNvSpPr/>
            <p:nvPr/>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4" name="Rechthoek 63">
              <a:extLst>
                <a:ext uri="{FF2B5EF4-FFF2-40B4-BE49-F238E27FC236}">
                  <a16:creationId xmlns:a16="http://schemas.microsoft.com/office/drawing/2014/main" id="{C258E187-3B1A-4611-9A01-4D42869C647B}"/>
                </a:ext>
              </a:extLst>
            </p:cNvPr>
            <p:cNvSpPr/>
            <p:nvPr/>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5" name="Rechthoek 64">
              <a:extLst>
                <a:ext uri="{FF2B5EF4-FFF2-40B4-BE49-F238E27FC236}">
                  <a16:creationId xmlns:a16="http://schemas.microsoft.com/office/drawing/2014/main" id="{B1D4C479-0E67-4180-903E-BE2119BFB3B4}"/>
                </a:ext>
              </a:extLst>
            </p:cNvPr>
            <p:cNvSpPr/>
            <p:nvPr/>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6" name="Rechthoek 65">
              <a:extLst>
                <a:ext uri="{FF2B5EF4-FFF2-40B4-BE49-F238E27FC236}">
                  <a16:creationId xmlns:a16="http://schemas.microsoft.com/office/drawing/2014/main" id="{9C8936E6-1ED5-4CE2-8879-07133E737D03}"/>
                </a:ext>
              </a:extLst>
            </p:cNvPr>
            <p:cNvSpPr/>
            <p:nvPr/>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7" name="Rechthoek 66">
              <a:extLst>
                <a:ext uri="{FF2B5EF4-FFF2-40B4-BE49-F238E27FC236}">
                  <a16:creationId xmlns:a16="http://schemas.microsoft.com/office/drawing/2014/main" id="{C9EEFD06-F5C0-4B9C-AC43-82E32C88DEAB}"/>
                </a:ext>
              </a:extLst>
            </p:cNvPr>
            <p:cNvSpPr/>
            <p:nvPr/>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8" name="Rechthoek 67">
              <a:extLst>
                <a:ext uri="{FF2B5EF4-FFF2-40B4-BE49-F238E27FC236}">
                  <a16:creationId xmlns:a16="http://schemas.microsoft.com/office/drawing/2014/main" id="{AFAB9AA9-7C6F-4F35-81E3-5E8DD8CE16FA}"/>
                </a:ext>
              </a:extLst>
            </p:cNvPr>
            <p:cNvSpPr/>
            <p:nvPr/>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9" name="Rechthoek 68">
              <a:extLst>
                <a:ext uri="{FF2B5EF4-FFF2-40B4-BE49-F238E27FC236}">
                  <a16:creationId xmlns:a16="http://schemas.microsoft.com/office/drawing/2014/main" id="{21E6D803-8ACD-497F-879D-509BAF7E77B4}"/>
                </a:ext>
              </a:extLst>
            </p:cNvPr>
            <p:cNvSpPr/>
            <p:nvPr/>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0" name="Rechthoek 69">
              <a:extLst>
                <a:ext uri="{FF2B5EF4-FFF2-40B4-BE49-F238E27FC236}">
                  <a16:creationId xmlns:a16="http://schemas.microsoft.com/office/drawing/2014/main" id="{3437667D-E52D-4864-B330-E11CEB796E68}"/>
                </a:ext>
              </a:extLst>
            </p:cNvPr>
            <p:cNvSpPr/>
            <p:nvPr/>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1" name="Rechthoek 70">
              <a:extLst>
                <a:ext uri="{FF2B5EF4-FFF2-40B4-BE49-F238E27FC236}">
                  <a16:creationId xmlns:a16="http://schemas.microsoft.com/office/drawing/2014/main" id="{AC8C857A-9782-4E0E-85FA-989D80A33D5B}"/>
                </a:ext>
              </a:extLst>
            </p:cNvPr>
            <p:cNvSpPr/>
            <p:nvPr/>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2" name="Rechthoek 71">
              <a:extLst>
                <a:ext uri="{FF2B5EF4-FFF2-40B4-BE49-F238E27FC236}">
                  <a16:creationId xmlns:a16="http://schemas.microsoft.com/office/drawing/2014/main" id="{13706F80-0AB1-47BD-BFBF-2135CE302E5E}"/>
                </a:ext>
              </a:extLst>
            </p:cNvPr>
            <p:cNvSpPr/>
            <p:nvPr/>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3" name="Rechthoek 72">
              <a:extLst>
                <a:ext uri="{FF2B5EF4-FFF2-40B4-BE49-F238E27FC236}">
                  <a16:creationId xmlns:a16="http://schemas.microsoft.com/office/drawing/2014/main" id="{DDB7FB69-42A6-4F4A-BBBB-EF910BD9517E}"/>
                </a:ext>
              </a:extLst>
            </p:cNvPr>
            <p:cNvSpPr/>
            <p:nvPr/>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4" name="Rechthoek 73">
              <a:extLst>
                <a:ext uri="{FF2B5EF4-FFF2-40B4-BE49-F238E27FC236}">
                  <a16:creationId xmlns:a16="http://schemas.microsoft.com/office/drawing/2014/main" id="{F70197D9-8207-423E-8355-C4718C41CBCF}"/>
                </a:ext>
              </a:extLst>
            </p:cNvPr>
            <p:cNvSpPr/>
            <p:nvPr/>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5" name="Rechthoek 74">
              <a:extLst>
                <a:ext uri="{FF2B5EF4-FFF2-40B4-BE49-F238E27FC236}">
                  <a16:creationId xmlns:a16="http://schemas.microsoft.com/office/drawing/2014/main" id="{1E0D3499-D858-46B1-B897-09933731A297}"/>
                </a:ext>
              </a:extLst>
            </p:cNvPr>
            <p:cNvSpPr/>
            <p:nvPr/>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6" name="Rechthoek 75">
              <a:extLst>
                <a:ext uri="{FF2B5EF4-FFF2-40B4-BE49-F238E27FC236}">
                  <a16:creationId xmlns:a16="http://schemas.microsoft.com/office/drawing/2014/main" id="{1361DF95-749D-4277-AA88-C357F0ABD665}"/>
                </a:ext>
              </a:extLst>
            </p:cNvPr>
            <p:cNvSpPr/>
            <p:nvPr/>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7" name="Rechthoek 76">
              <a:extLst>
                <a:ext uri="{FF2B5EF4-FFF2-40B4-BE49-F238E27FC236}">
                  <a16:creationId xmlns:a16="http://schemas.microsoft.com/office/drawing/2014/main" id="{B7B04DA8-812A-4895-95D5-4ACBBB770F2D}"/>
                </a:ext>
              </a:extLst>
            </p:cNvPr>
            <p:cNvSpPr/>
            <p:nvPr/>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8" name="Rechthoek 77">
              <a:extLst>
                <a:ext uri="{FF2B5EF4-FFF2-40B4-BE49-F238E27FC236}">
                  <a16:creationId xmlns:a16="http://schemas.microsoft.com/office/drawing/2014/main" id="{3BD13550-11F9-4DCB-B805-0C4E441C2ED0}"/>
                </a:ext>
              </a:extLst>
            </p:cNvPr>
            <p:cNvSpPr/>
            <p:nvPr/>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9" name="Rechthoek 78">
              <a:extLst>
                <a:ext uri="{FF2B5EF4-FFF2-40B4-BE49-F238E27FC236}">
                  <a16:creationId xmlns:a16="http://schemas.microsoft.com/office/drawing/2014/main" id="{D37F375B-825E-4443-9400-AB25E9BC9613}"/>
                </a:ext>
              </a:extLst>
            </p:cNvPr>
            <p:cNvSpPr/>
            <p:nvPr/>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0" name="Rechthoek 79">
              <a:extLst>
                <a:ext uri="{FF2B5EF4-FFF2-40B4-BE49-F238E27FC236}">
                  <a16:creationId xmlns:a16="http://schemas.microsoft.com/office/drawing/2014/main" id="{2F3CFAAB-65E3-406B-A195-F4BAA23DA276}"/>
                </a:ext>
              </a:extLst>
            </p:cNvPr>
            <p:cNvSpPr/>
            <p:nvPr/>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1" name="Rechthoek 80">
              <a:extLst>
                <a:ext uri="{FF2B5EF4-FFF2-40B4-BE49-F238E27FC236}">
                  <a16:creationId xmlns:a16="http://schemas.microsoft.com/office/drawing/2014/main" id="{0B7939F1-1A7B-4403-BD7B-B2890E6046E4}"/>
                </a:ext>
              </a:extLst>
            </p:cNvPr>
            <p:cNvSpPr/>
            <p:nvPr/>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2" name="Rechthoek 81">
              <a:extLst>
                <a:ext uri="{FF2B5EF4-FFF2-40B4-BE49-F238E27FC236}">
                  <a16:creationId xmlns:a16="http://schemas.microsoft.com/office/drawing/2014/main" id="{952856AF-170D-405F-B53F-42CFC4433DF9}"/>
                </a:ext>
              </a:extLst>
            </p:cNvPr>
            <p:cNvSpPr/>
            <p:nvPr/>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3" name="Rechthoek 82">
              <a:extLst>
                <a:ext uri="{FF2B5EF4-FFF2-40B4-BE49-F238E27FC236}">
                  <a16:creationId xmlns:a16="http://schemas.microsoft.com/office/drawing/2014/main" id="{8239B102-56CC-4A5F-BC32-4E48A711F149}"/>
                </a:ext>
              </a:extLst>
            </p:cNvPr>
            <p:cNvSpPr/>
            <p:nvPr/>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4" name="Rechthoek 83">
              <a:extLst>
                <a:ext uri="{FF2B5EF4-FFF2-40B4-BE49-F238E27FC236}">
                  <a16:creationId xmlns:a16="http://schemas.microsoft.com/office/drawing/2014/main" id="{61A45AEB-62C5-47DA-AB38-AADE12BC1314}"/>
                </a:ext>
              </a:extLst>
            </p:cNvPr>
            <p:cNvSpPr/>
            <p:nvPr/>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5" name="Rechthoek 84">
              <a:extLst>
                <a:ext uri="{FF2B5EF4-FFF2-40B4-BE49-F238E27FC236}">
                  <a16:creationId xmlns:a16="http://schemas.microsoft.com/office/drawing/2014/main" id="{A2270570-8C09-4EF4-952D-631F93D2F677}"/>
                </a:ext>
              </a:extLst>
            </p:cNvPr>
            <p:cNvSpPr/>
            <p:nvPr/>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6" name="Rechthoek 85">
              <a:extLst>
                <a:ext uri="{FF2B5EF4-FFF2-40B4-BE49-F238E27FC236}">
                  <a16:creationId xmlns:a16="http://schemas.microsoft.com/office/drawing/2014/main" id="{715C7321-53C7-4463-92A0-6EDBBEC24C08}"/>
                </a:ext>
              </a:extLst>
            </p:cNvPr>
            <p:cNvSpPr/>
            <p:nvPr/>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7" name="Rechthoek 86">
              <a:extLst>
                <a:ext uri="{FF2B5EF4-FFF2-40B4-BE49-F238E27FC236}">
                  <a16:creationId xmlns:a16="http://schemas.microsoft.com/office/drawing/2014/main" id="{BA084D0E-5ACF-4CAC-97C6-AEA9C5248263}"/>
                </a:ext>
              </a:extLst>
            </p:cNvPr>
            <p:cNvSpPr/>
            <p:nvPr/>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8" name="Rechthoek 87">
              <a:extLst>
                <a:ext uri="{FF2B5EF4-FFF2-40B4-BE49-F238E27FC236}">
                  <a16:creationId xmlns:a16="http://schemas.microsoft.com/office/drawing/2014/main" id="{19CC7CB0-0670-419C-A844-A28316F7CB4C}"/>
                </a:ext>
              </a:extLst>
            </p:cNvPr>
            <p:cNvSpPr/>
            <p:nvPr/>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9" name="Rechthoek 88">
              <a:extLst>
                <a:ext uri="{FF2B5EF4-FFF2-40B4-BE49-F238E27FC236}">
                  <a16:creationId xmlns:a16="http://schemas.microsoft.com/office/drawing/2014/main" id="{2153D52C-015D-414F-93A9-D4F1277B5E8D}"/>
                </a:ext>
              </a:extLst>
            </p:cNvPr>
            <p:cNvSpPr/>
            <p:nvPr/>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0" name="Rechthoek 89">
              <a:extLst>
                <a:ext uri="{FF2B5EF4-FFF2-40B4-BE49-F238E27FC236}">
                  <a16:creationId xmlns:a16="http://schemas.microsoft.com/office/drawing/2014/main" id="{3D42C007-B73B-4E21-ADDD-E70085762785}"/>
                </a:ext>
              </a:extLst>
            </p:cNvPr>
            <p:cNvSpPr/>
            <p:nvPr/>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1" name="Rechthoek 90">
              <a:extLst>
                <a:ext uri="{FF2B5EF4-FFF2-40B4-BE49-F238E27FC236}">
                  <a16:creationId xmlns:a16="http://schemas.microsoft.com/office/drawing/2014/main" id="{61531C16-91D5-4692-B4F7-B0C494DC636C}"/>
                </a:ext>
              </a:extLst>
            </p:cNvPr>
            <p:cNvSpPr/>
            <p:nvPr/>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2" name="Rechthoek 91">
              <a:extLst>
                <a:ext uri="{FF2B5EF4-FFF2-40B4-BE49-F238E27FC236}">
                  <a16:creationId xmlns:a16="http://schemas.microsoft.com/office/drawing/2014/main" id="{BE2A0FC4-BFB6-4C02-A005-42DE8103402C}"/>
                </a:ext>
              </a:extLst>
            </p:cNvPr>
            <p:cNvSpPr/>
            <p:nvPr/>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3" name="Rechthoek 92">
              <a:extLst>
                <a:ext uri="{FF2B5EF4-FFF2-40B4-BE49-F238E27FC236}">
                  <a16:creationId xmlns:a16="http://schemas.microsoft.com/office/drawing/2014/main" id="{5D1C530D-C8C3-459C-B166-283CAC72D972}"/>
                </a:ext>
              </a:extLst>
            </p:cNvPr>
            <p:cNvSpPr/>
            <p:nvPr/>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4" name="Rechthoek 93">
              <a:extLst>
                <a:ext uri="{FF2B5EF4-FFF2-40B4-BE49-F238E27FC236}">
                  <a16:creationId xmlns:a16="http://schemas.microsoft.com/office/drawing/2014/main" id="{44DB0356-E9F3-4648-A1C3-286D0DD3BC0D}"/>
                </a:ext>
              </a:extLst>
            </p:cNvPr>
            <p:cNvSpPr/>
            <p:nvPr/>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5" name="Rechthoek 94">
              <a:extLst>
                <a:ext uri="{FF2B5EF4-FFF2-40B4-BE49-F238E27FC236}">
                  <a16:creationId xmlns:a16="http://schemas.microsoft.com/office/drawing/2014/main" id="{A08248CC-0DD7-43D3-89D0-04B21B0E9D0C}"/>
                </a:ext>
              </a:extLst>
            </p:cNvPr>
            <p:cNvSpPr/>
            <p:nvPr/>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6" name="Rechthoek 95">
              <a:extLst>
                <a:ext uri="{FF2B5EF4-FFF2-40B4-BE49-F238E27FC236}">
                  <a16:creationId xmlns:a16="http://schemas.microsoft.com/office/drawing/2014/main" id="{F59B649C-327B-44EE-8FD8-DF5780C440C7}"/>
                </a:ext>
              </a:extLst>
            </p:cNvPr>
            <p:cNvSpPr/>
            <p:nvPr/>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7" name="Rechthoek 96">
              <a:extLst>
                <a:ext uri="{FF2B5EF4-FFF2-40B4-BE49-F238E27FC236}">
                  <a16:creationId xmlns:a16="http://schemas.microsoft.com/office/drawing/2014/main" id="{1F2749D9-7056-4A1E-B14A-865A1C4898A2}"/>
                </a:ext>
              </a:extLst>
            </p:cNvPr>
            <p:cNvSpPr/>
            <p:nvPr/>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8" name="Rechthoek 97">
              <a:extLst>
                <a:ext uri="{FF2B5EF4-FFF2-40B4-BE49-F238E27FC236}">
                  <a16:creationId xmlns:a16="http://schemas.microsoft.com/office/drawing/2014/main" id="{F6EBF245-88D1-459E-B383-814E41CEB42F}"/>
                </a:ext>
              </a:extLst>
            </p:cNvPr>
            <p:cNvSpPr/>
            <p:nvPr/>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9" name="Rechthoek 98">
              <a:extLst>
                <a:ext uri="{FF2B5EF4-FFF2-40B4-BE49-F238E27FC236}">
                  <a16:creationId xmlns:a16="http://schemas.microsoft.com/office/drawing/2014/main" id="{32242EEC-3065-40A9-84B6-634FB03612F2}"/>
                </a:ext>
              </a:extLst>
            </p:cNvPr>
            <p:cNvSpPr/>
            <p:nvPr/>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0" name="Rechthoek 99">
              <a:extLst>
                <a:ext uri="{FF2B5EF4-FFF2-40B4-BE49-F238E27FC236}">
                  <a16:creationId xmlns:a16="http://schemas.microsoft.com/office/drawing/2014/main" id="{6BDA72F4-8256-4DD6-A1E7-5F114F8D3F57}"/>
                </a:ext>
              </a:extLst>
            </p:cNvPr>
            <p:cNvSpPr/>
            <p:nvPr/>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1" name="Rechthoek 100">
              <a:extLst>
                <a:ext uri="{FF2B5EF4-FFF2-40B4-BE49-F238E27FC236}">
                  <a16:creationId xmlns:a16="http://schemas.microsoft.com/office/drawing/2014/main" id="{3611BD11-37AE-4C0E-8E96-7A342DF72BE8}"/>
                </a:ext>
              </a:extLst>
            </p:cNvPr>
            <p:cNvSpPr/>
            <p:nvPr/>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2" name="Rechthoek 101">
              <a:extLst>
                <a:ext uri="{FF2B5EF4-FFF2-40B4-BE49-F238E27FC236}">
                  <a16:creationId xmlns:a16="http://schemas.microsoft.com/office/drawing/2014/main" id="{7DADB5EF-A6F3-4933-A92B-2F254845B34F}"/>
                </a:ext>
              </a:extLst>
            </p:cNvPr>
            <p:cNvSpPr/>
            <p:nvPr/>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3" name="Rechthoek 102">
              <a:extLst>
                <a:ext uri="{FF2B5EF4-FFF2-40B4-BE49-F238E27FC236}">
                  <a16:creationId xmlns:a16="http://schemas.microsoft.com/office/drawing/2014/main" id="{4B69F43D-5BD8-4227-805D-D131D0CC9782}"/>
                </a:ext>
              </a:extLst>
            </p:cNvPr>
            <p:cNvSpPr/>
            <p:nvPr/>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4" name="Rechthoek 103">
              <a:extLst>
                <a:ext uri="{FF2B5EF4-FFF2-40B4-BE49-F238E27FC236}">
                  <a16:creationId xmlns:a16="http://schemas.microsoft.com/office/drawing/2014/main" id="{8A117382-99B3-4F5A-95DF-DD71C489F308}"/>
                </a:ext>
              </a:extLst>
            </p:cNvPr>
            <p:cNvSpPr/>
            <p:nvPr/>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5" name="Rechthoek 104">
              <a:extLst>
                <a:ext uri="{FF2B5EF4-FFF2-40B4-BE49-F238E27FC236}">
                  <a16:creationId xmlns:a16="http://schemas.microsoft.com/office/drawing/2014/main" id="{37BEE625-7635-4764-8242-72FE7574219D}"/>
                </a:ext>
              </a:extLst>
            </p:cNvPr>
            <p:cNvSpPr/>
            <p:nvPr/>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6" name="Rechthoek 105">
              <a:extLst>
                <a:ext uri="{FF2B5EF4-FFF2-40B4-BE49-F238E27FC236}">
                  <a16:creationId xmlns:a16="http://schemas.microsoft.com/office/drawing/2014/main" id="{B94E52F2-EC1D-4B93-9583-8092EB54AAB9}"/>
                </a:ext>
              </a:extLst>
            </p:cNvPr>
            <p:cNvSpPr/>
            <p:nvPr/>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7" name="Rechthoek 106">
              <a:extLst>
                <a:ext uri="{FF2B5EF4-FFF2-40B4-BE49-F238E27FC236}">
                  <a16:creationId xmlns:a16="http://schemas.microsoft.com/office/drawing/2014/main" id="{C220B813-DD92-4C7D-A1BC-697C23CABFA1}"/>
                </a:ext>
              </a:extLst>
            </p:cNvPr>
            <p:cNvSpPr/>
            <p:nvPr/>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8" name="Rechthoek 107">
              <a:extLst>
                <a:ext uri="{FF2B5EF4-FFF2-40B4-BE49-F238E27FC236}">
                  <a16:creationId xmlns:a16="http://schemas.microsoft.com/office/drawing/2014/main" id="{02E84D6E-F48F-4557-99C6-9713133382F4}"/>
                </a:ext>
              </a:extLst>
            </p:cNvPr>
            <p:cNvSpPr/>
            <p:nvPr/>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9" name="Rechthoek 108">
              <a:extLst>
                <a:ext uri="{FF2B5EF4-FFF2-40B4-BE49-F238E27FC236}">
                  <a16:creationId xmlns:a16="http://schemas.microsoft.com/office/drawing/2014/main" id="{E0212F54-9A69-4A61-8B35-78C4D89F641B}"/>
                </a:ext>
              </a:extLst>
            </p:cNvPr>
            <p:cNvSpPr/>
            <p:nvPr/>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0" name="Rechthoek 109">
              <a:extLst>
                <a:ext uri="{FF2B5EF4-FFF2-40B4-BE49-F238E27FC236}">
                  <a16:creationId xmlns:a16="http://schemas.microsoft.com/office/drawing/2014/main" id="{82867721-4D81-431A-BA76-A06D56D3D57A}"/>
                </a:ext>
              </a:extLst>
            </p:cNvPr>
            <p:cNvSpPr/>
            <p:nvPr/>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1" name="Rechthoek 110">
              <a:extLst>
                <a:ext uri="{FF2B5EF4-FFF2-40B4-BE49-F238E27FC236}">
                  <a16:creationId xmlns:a16="http://schemas.microsoft.com/office/drawing/2014/main" id="{BC7CB733-8B25-4EA0-BC8B-16D6C0A8F3D9}"/>
                </a:ext>
              </a:extLst>
            </p:cNvPr>
            <p:cNvSpPr/>
            <p:nvPr/>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2" name="Rechthoek 111">
              <a:extLst>
                <a:ext uri="{FF2B5EF4-FFF2-40B4-BE49-F238E27FC236}">
                  <a16:creationId xmlns:a16="http://schemas.microsoft.com/office/drawing/2014/main" id="{C272F51B-7DF3-4BB4-81EF-F30BEBF919F8}"/>
                </a:ext>
              </a:extLst>
            </p:cNvPr>
            <p:cNvSpPr/>
            <p:nvPr/>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3" name="Rechthoek 112">
              <a:extLst>
                <a:ext uri="{FF2B5EF4-FFF2-40B4-BE49-F238E27FC236}">
                  <a16:creationId xmlns:a16="http://schemas.microsoft.com/office/drawing/2014/main" id="{E7275EC4-E93D-4579-9252-95875A3D384C}"/>
                </a:ext>
              </a:extLst>
            </p:cNvPr>
            <p:cNvSpPr/>
            <p:nvPr/>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4" name="Rechthoek 113">
              <a:extLst>
                <a:ext uri="{FF2B5EF4-FFF2-40B4-BE49-F238E27FC236}">
                  <a16:creationId xmlns:a16="http://schemas.microsoft.com/office/drawing/2014/main" id="{0ADC9315-AE94-46D1-A960-BDE67D19F3AD}"/>
                </a:ext>
              </a:extLst>
            </p:cNvPr>
            <p:cNvSpPr/>
            <p:nvPr/>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5" name="Rechthoek 114">
              <a:extLst>
                <a:ext uri="{FF2B5EF4-FFF2-40B4-BE49-F238E27FC236}">
                  <a16:creationId xmlns:a16="http://schemas.microsoft.com/office/drawing/2014/main" id="{55221152-1C95-4DAA-ACB5-C7B52C8FD766}"/>
                </a:ext>
              </a:extLst>
            </p:cNvPr>
            <p:cNvSpPr/>
            <p:nvPr/>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6" name="Rechthoek 115">
              <a:extLst>
                <a:ext uri="{FF2B5EF4-FFF2-40B4-BE49-F238E27FC236}">
                  <a16:creationId xmlns:a16="http://schemas.microsoft.com/office/drawing/2014/main" id="{BFEAC399-A721-4E24-97FA-7D27F08ADC7E}"/>
                </a:ext>
              </a:extLst>
            </p:cNvPr>
            <p:cNvSpPr/>
            <p:nvPr/>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7" name="Rechthoek 116">
              <a:extLst>
                <a:ext uri="{FF2B5EF4-FFF2-40B4-BE49-F238E27FC236}">
                  <a16:creationId xmlns:a16="http://schemas.microsoft.com/office/drawing/2014/main" id="{6B5520BE-CE29-4813-9DAD-C9B41DACAFCA}"/>
                </a:ext>
              </a:extLst>
            </p:cNvPr>
            <p:cNvSpPr/>
            <p:nvPr/>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8" name="Rechthoek 117">
              <a:extLst>
                <a:ext uri="{FF2B5EF4-FFF2-40B4-BE49-F238E27FC236}">
                  <a16:creationId xmlns:a16="http://schemas.microsoft.com/office/drawing/2014/main" id="{BC614ACB-A292-4AB7-A05D-035255A09EAC}"/>
                </a:ext>
              </a:extLst>
            </p:cNvPr>
            <p:cNvSpPr/>
            <p:nvPr/>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9" name="Rechthoek 118">
              <a:extLst>
                <a:ext uri="{FF2B5EF4-FFF2-40B4-BE49-F238E27FC236}">
                  <a16:creationId xmlns:a16="http://schemas.microsoft.com/office/drawing/2014/main" id="{8197675B-3E1D-4ADC-8028-675B7EEC0715}"/>
                </a:ext>
              </a:extLst>
            </p:cNvPr>
            <p:cNvSpPr/>
            <p:nvPr/>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0" name="Rechthoek 119">
              <a:extLst>
                <a:ext uri="{FF2B5EF4-FFF2-40B4-BE49-F238E27FC236}">
                  <a16:creationId xmlns:a16="http://schemas.microsoft.com/office/drawing/2014/main" id="{161FDAA3-430E-49EC-A4CC-A6683E05F77B}"/>
                </a:ext>
              </a:extLst>
            </p:cNvPr>
            <p:cNvSpPr/>
            <p:nvPr/>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1" name="Rechthoek 120">
              <a:extLst>
                <a:ext uri="{FF2B5EF4-FFF2-40B4-BE49-F238E27FC236}">
                  <a16:creationId xmlns:a16="http://schemas.microsoft.com/office/drawing/2014/main" id="{37DE3A08-788F-45BE-907A-AC3348EDB0B9}"/>
                </a:ext>
              </a:extLst>
            </p:cNvPr>
            <p:cNvSpPr/>
            <p:nvPr/>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2" name="Rechthoek 121">
              <a:extLst>
                <a:ext uri="{FF2B5EF4-FFF2-40B4-BE49-F238E27FC236}">
                  <a16:creationId xmlns:a16="http://schemas.microsoft.com/office/drawing/2014/main" id="{90379143-8DF0-4EE1-8C3A-C240D936C862}"/>
                </a:ext>
              </a:extLst>
            </p:cNvPr>
            <p:cNvSpPr/>
            <p:nvPr/>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3" name="Rechthoek 122">
              <a:extLst>
                <a:ext uri="{FF2B5EF4-FFF2-40B4-BE49-F238E27FC236}">
                  <a16:creationId xmlns:a16="http://schemas.microsoft.com/office/drawing/2014/main" id="{E22EF1D9-5DE2-46B7-8523-CF79C32B2B0E}"/>
                </a:ext>
              </a:extLst>
            </p:cNvPr>
            <p:cNvSpPr/>
            <p:nvPr/>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4" name="Rechthoek 123">
              <a:extLst>
                <a:ext uri="{FF2B5EF4-FFF2-40B4-BE49-F238E27FC236}">
                  <a16:creationId xmlns:a16="http://schemas.microsoft.com/office/drawing/2014/main" id="{60762A57-F746-45D5-AB2E-7C3E0A5B738D}"/>
                </a:ext>
              </a:extLst>
            </p:cNvPr>
            <p:cNvSpPr/>
            <p:nvPr/>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5" name="Rechthoek 124">
              <a:extLst>
                <a:ext uri="{FF2B5EF4-FFF2-40B4-BE49-F238E27FC236}">
                  <a16:creationId xmlns:a16="http://schemas.microsoft.com/office/drawing/2014/main" id="{06642479-D5AA-4E24-BBAA-A46D252F4370}"/>
                </a:ext>
              </a:extLst>
            </p:cNvPr>
            <p:cNvSpPr/>
            <p:nvPr/>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6" name="Rechthoek 125">
              <a:extLst>
                <a:ext uri="{FF2B5EF4-FFF2-40B4-BE49-F238E27FC236}">
                  <a16:creationId xmlns:a16="http://schemas.microsoft.com/office/drawing/2014/main" id="{7294A249-E01B-4E00-A515-54145D369480}"/>
                </a:ext>
              </a:extLst>
            </p:cNvPr>
            <p:cNvSpPr/>
            <p:nvPr/>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7" name="Rechthoek 126">
              <a:extLst>
                <a:ext uri="{FF2B5EF4-FFF2-40B4-BE49-F238E27FC236}">
                  <a16:creationId xmlns:a16="http://schemas.microsoft.com/office/drawing/2014/main" id="{BA2047AF-40C4-4B43-9121-F09C177A4A20}"/>
                </a:ext>
              </a:extLst>
            </p:cNvPr>
            <p:cNvSpPr/>
            <p:nvPr/>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8" name="Rechthoek 127">
              <a:extLst>
                <a:ext uri="{FF2B5EF4-FFF2-40B4-BE49-F238E27FC236}">
                  <a16:creationId xmlns:a16="http://schemas.microsoft.com/office/drawing/2014/main" id="{76B98FFC-AD3C-49B2-93CA-C1725C19A20F}"/>
                </a:ext>
              </a:extLst>
            </p:cNvPr>
            <p:cNvSpPr/>
            <p:nvPr/>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9" name="Rechthoek 128">
              <a:extLst>
                <a:ext uri="{FF2B5EF4-FFF2-40B4-BE49-F238E27FC236}">
                  <a16:creationId xmlns:a16="http://schemas.microsoft.com/office/drawing/2014/main" id="{E1879D9E-3E63-4CC2-9AC7-425812A3F2C4}"/>
                </a:ext>
              </a:extLst>
            </p:cNvPr>
            <p:cNvSpPr/>
            <p:nvPr/>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0" name="Rechthoek 129">
              <a:extLst>
                <a:ext uri="{FF2B5EF4-FFF2-40B4-BE49-F238E27FC236}">
                  <a16:creationId xmlns:a16="http://schemas.microsoft.com/office/drawing/2014/main" id="{8342A221-D10B-423B-8906-5EBC48090A2E}"/>
                </a:ext>
              </a:extLst>
            </p:cNvPr>
            <p:cNvSpPr/>
            <p:nvPr/>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1" name="Rechthoek 130">
              <a:extLst>
                <a:ext uri="{FF2B5EF4-FFF2-40B4-BE49-F238E27FC236}">
                  <a16:creationId xmlns:a16="http://schemas.microsoft.com/office/drawing/2014/main" id="{35A57EB3-D6B5-4152-B14F-EF27E1349632}"/>
                </a:ext>
              </a:extLst>
            </p:cNvPr>
            <p:cNvSpPr/>
            <p:nvPr/>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2" name="Rechthoek 131">
              <a:extLst>
                <a:ext uri="{FF2B5EF4-FFF2-40B4-BE49-F238E27FC236}">
                  <a16:creationId xmlns:a16="http://schemas.microsoft.com/office/drawing/2014/main" id="{31F4458E-A63D-4437-8E19-A66C8BC5DFD9}"/>
                </a:ext>
              </a:extLst>
            </p:cNvPr>
            <p:cNvSpPr/>
            <p:nvPr/>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3" name="Rechthoek 132">
              <a:extLst>
                <a:ext uri="{FF2B5EF4-FFF2-40B4-BE49-F238E27FC236}">
                  <a16:creationId xmlns:a16="http://schemas.microsoft.com/office/drawing/2014/main" id="{823D3FFE-4462-459F-8BC9-876EB23D6C56}"/>
                </a:ext>
              </a:extLst>
            </p:cNvPr>
            <p:cNvSpPr/>
            <p:nvPr/>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4" name="Rechthoek 133">
              <a:extLst>
                <a:ext uri="{FF2B5EF4-FFF2-40B4-BE49-F238E27FC236}">
                  <a16:creationId xmlns:a16="http://schemas.microsoft.com/office/drawing/2014/main" id="{CFA305EC-68FF-4C4A-B709-979FB292811A}"/>
                </a:ext>
              </a:extLst>
            </p:cNvPr>
            <p:cNvSpPr/>
            <p:nvPr/>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5" name="Rechthoek 134">
              <a:extLst>
                <a:ext uri="{FF2B5EF4-FFF2-40B4-BE49-F238E27FC236}">
                  <a16:creationId xmlns:a16="http://schemas.microsoft.com/office/drawing/2014/main" id="{A0347432-8C21-4FC5-8C35-B1FD2EA749CB}"/>
                </a:ext>
              </a:extLst>
            </p:cNvPr>
            <p:cNvSpPr/>
            <p:nvPr/>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6" name="Rechthoek 135">
              <a:extLst>
                <a:ext uri="{FF2B5EF4-FFF2-40B4-BE49-F238E27FC236}">
                  <a16:creationId xmlns:a16="http://schemas.microsoft.com/office/drawing/2014/main" id="{7A7F8353-A1F1-4929-8555-E3CBFF711B9C}"/>
                </a:ext>
              </a:extLst>
            </p:cNvPr>
            <p:cNvSpPr/>
            <p:nvPr/>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7" name="Rechthoek 136">
              <a:extLst>
                <a:ext uri="{FF2B5EF4-FFF2-40B4-BE49-F238E27FC236}">
                  <a16:creationId xmlns:a16="http://schemas.microsoft.com/office/drawing/2014/main" id="{FE868229-68BB-41A9-9ED5-28B124EF510A}"/>
                </a:ext>
              </a:extLst>
            </p:cNvPr>
            <p:cNvSpPr/>
            <p:nvPr/>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8" name="Rechthoek 137">
              <a:extLst>
                <a:ext uri="{FF2B5EF4-FFF2-40B4-BE49-F238E27FC236}">
                  <a16:creationId xmlns:a16="http://schemas.microsoft.com/office/drawing/2014/main" id="{FA1DEB70-AA07-4F8C-A32A-D1E0EB6B9063}"/>
                </a:ext>
              </a:extLst>
            </p:cNvPr>
            <p:cNvSpPr/>
            <p:nvPr/>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9" name="Rechthoek 138">
              <a:extLst>
                <a:ext uri="{FF2B5EF4-FFF2-40B4-BE49-F238E27FC236}">
                  <a16:creationId xmlns:a16="http://schemas.microsoft.com/office/drawing/2014/main" id="{CB899CC4-E72F-4DA6-BE2E-02A092FEA67A}"/>
                </a:ext>
              </a:extLst>
            </p:cNvPr>
            <p:cNvSpPr/>
            <p:nvPr/>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0" name="Rechthoek 139">
              <a:extLst>
                <a:ext uri="{FF2B5EF4-FFF2-40B4-BE49-F238E27FC236}">
                  <a16:creationId xmlns:a16="http://schemas.microsoft.com/office/drawing/2014/main" id="{E9F657BB-7594-4CE9-81AE-F174A5FCF7BF}"/>
                </a:ext>
              </a:extLst>
            </p:cNvPr>
            <p:cNvSpPr/>
            <p:nvPr/>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1" name="Rechthoek 140">
              <a:extLst>
                <a:ext uri="{FF2B5EF4-FFF2-40B4-BE49-F238E27FC236}">
                  <a16:creationId xmlns:a16="http://schemas.microsoft.com/office/drawing/2014/main" id="{DFC37973-9120-49B2-A7ED-15DCB112E254}"/>
                </a:ext>
              </a:extLst>
            </p:cNvPr>
            <p:cNvSpPr/>
            <p:nvPr/>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2" name="Rechthoek 141">
              <a:extLst>
                <a:ext uri="{FF2B5EF4-FFF2-40B4-BE49-F238E27FC236}">
                  <a16:creationId xmlns:a16="http://schemas.microsoft.com/office/drawing/2014/main" id="{C21B2490-2482-42A9-AD65-3EFCE801B505}"/>
                </a:ext>
              </a:extLst>
            </p:cNvPr>
            <p:cNvSpPr/>
            <p:nvPr/>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3" name="Rechthoek 142">
              <a:extLst>
                <a:ext uri="{FF2B5EF4-FFF2-40B4-BE49-F238E27FC236}">
                  <a16:creationId xmlns:a16="http://schemas.microsoft.com/office/drawing/2014/main" id="{1AD68A9B-287C-47FA-B23C-EF991C19345D}"/>
                </a:ext>
              </a:extLst>
            </p:cNvPr>
            <p:cNvSpPr/>
            <p:nvPr/>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4" name="Rechthoek 143">
              <a:extLst>
                <a:ext uri="{FF2B5EF4-FFF2-40B4-BE49-F238E27FC236}">
                  <a16:creationId xmlns:a16="http://schemas.microsoft.com/office/drawing/2014/main" id="{E13DC975-77A9-49F1-840F-60F7F64AA0AE}"/>
                </a:ext>
              </a:extLst>
            </p:cNvPr>
            <p:cNvSpPr/>
            <p:nvPr/>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5" name="Rechthoek 144">
              <a:extLst>
                <a:ext uri="{FF2B5EF4-FFF2-40B4-BE49-F238E27FC236}">
                  <a16:creationId xmlns:a16="http://schemas.microsoft.com/office/drawing/2014/main" id="{1F4C024A-51DC-4F32-8C8D-B2E1662EBABC}"/>
                </a:ext>
              </a:extLst>
            </p:cNvPr>
            <p:cNvSpPr/>
            <p:nvPr/>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6" name="Rechthoek 145">
              <a:extLst>
                <a:ext uri="{FF2B5EF4-FFF2-40B4-BE49-F238E27FC236}">
                  <a16:creationId xmlns:a16="http://schemas.microsoft.com/office/drawing/2014/main" id="{7E3E9670-3B8B-4A3E-BBC8-148C50E521E5}"/>
                </a:ext>
              </a:extLst>
            </p:cNvPr>
            <p:cNvSpPr/>
            <p:nvPr/>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7" name="Rechthoek 146">
              <a:extLst>
                <a:ext uri="{FF2B5EF4-FFF2-40B4-BE49-F238E27FC236}">
                  <a16:creationId xmlns:a16="http://schemas.microsoft.com/office/drawing/2014/main" id="{0D625E2E-D09E-4433-8635-54FE2B610D71}"/>
                </a:ext>
              </a:extLst>
            </p:cNvPr>
            <p:cNvSpPr/>
            <p:nvPr/>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8" name="Rechthoek 147">
              <a:extLst>
                <a:ext uri="{FF2B5EF4-FFF2-40B4-BE49-F238E27FC236}">
                  <a16:creationId xmlns:a16="http://schemas.microsoft.com/office/drawing/2014/main" id="{4D0CF8CE-893C-4FC4-A604-1E1E339B55E0}"/>
                </a:ext>
              </a:extLst>
            </p:cNvPr>
            <p:cNvSpPr/>
            <p:nvPr/>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9" name="Rechthoek 148">
              <a:extLst>
                <a:ext uri="{FF2B5EF4-FFF2-40B4-BE49-F238E27FC236}">
                  <a16:creationId xmlns:a16="http://schemas.microsoft.com/office/drawing/2014/main" id="{AA4F597F-E463-4268-91FE-0A240CFB670C}"/>
                </a:ext>
              </a:extLst>
            </p:cNvPr>
            <p:cNvSpPr/>
            <p:nvPr/>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50" name="Rechthoek 149">
              <a:extLst>
                <a:ext uri="{FF2B5EF4-FFF2-40B4-BE49-F238E27FC236}">
                  <a16:creationId xmlns:a16="http://schemas.microsoft.com/office/drawing/2014/main" id="{322D01B1-CED0-4098-A701-3BF8B51E38E6}"/>
                </a:ext>
              </a:extLst>
            </p:cNvPr>
            <p:cNvSpPr/>
            <p:nvPr/>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51" name="Rechthoek 150">
              <a:extLst>
                <a:ext uri="{FF2B5EF4-FFF2-40B4-BE49-F238E27FC236}">
                  <a16:creationId xmlns:a16="http://schemas.microsoft.com/office/drawing/2014/main" id="{9B29E19F-617C-43B4-81CB-8EEF9BCF4A1D}"/>
                </a:ext>
              </a:extLst>
            </p:cNvPr>
            <p:cNvSpPr/>
            <p:nvPr/>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grpSp>
      <p:grpSp>
        <p:nvGrpSpPr>
          <p:cNvPr id="168" name="Graphic 6" hidden="1">
            <a:extLst>
              <a:ext uri="{FF2B5EF4-FFF2-40B4-BE49-F238E27FC236}">
                <a16:creationId xmlns:a16="http://schemas.microsoft.com/office/drawing/2014/main" id="{8A0AAF7F-DD0F-4CB1-A1B2-505FC4BCCC2B}"/>
              </a:ext>
            </a:extLst>
          </p:cNvPr>
          <p:cNvGrpSpPr/>
          <p:nvPr/>
        </p:nvGrpSpPr>
        <p:grpSpPr>
          <a:xfrm>
            <a:off x="-4762" y="-4762"/>
            <a:ext cx="12198350" cy="6864350"/>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660845" y="6097799"/>
            <a:ext cx="1227947" cy="629268"/>
          </a:xfrm>
          <a:prstGeom prst="rect">
            <a:avLst/>
          </a:prstGeom>
        </p:spPr>
      </p:pic>
    </p:spTree>
    <p:extLst>
      <p:ext uri="{BB962C8B-B14F-4D97-AF65-F5344CB8AC3E}">
        <p14:creationId xmlns:p14="http://schemas.microsoft.com/office/powerpoint/2010/main" val="206825037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Lst>
  <p:hf hdr="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p:nvSpPr>
        <p:spPr>
          <a:xfrm>
            <a:off x="-3762" y="6204088"/>
            <a:ext cx="8987691" cy="368163"/>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highlight>
                <a:srgbClr val="FFFF00"/>
              </a:highlight>
            </a:endParaRPr>
          </a:p>
        </p:txBody>
      </p:sp>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698499" y="1558344"/>
            <a:ext cx="10515600" cy="4351338"/>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704850" y="620447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16DE8-2541-43DC-A43F-D9DA08756898}" type="datetime1">
              <a:rPr lang="nl-BE" smtClean="0"/>
              <a:t>11/06/2025</a:t>
            </a:fld>
            <a:endParaRPr lang="nl-BE"/>
          </a:p>
        </p:txBody>
      </p:sp>
      <p:sp>
        <p:nvSpPr>
          <p:cNvPr id="5" name="Footer Placeholder 4"/>
          <p:cNvSpPr>
            <a:spLocks noGrp="1"/>
          </p:cNvSpPr>
          <p:nvPr>
            <p:ph type="ftr" sz="quarter" idx="3"/>
          </p:nvPr>
        </p:nvSpPr>
        <p:spPr>
          <a:xfrm>
            <a:off x="3819526" y="620447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BE"/>
              <a:t>voettekst</a:t>
            </a:r>
          </a:p>
        </p:txBody>
      </p:sp>
      <p:sp>
        <p:nvSpPr>
          <p:cNvPr id="6" name="Slide Number Placeholder 5"/>
          <p:cNvSpPr>
            <a:spLocks noGrp="1"/>
          </p:cNvSpPr>
          <p:nvPr>
            <p:ph type="sldNum" sz="quarter" idx="4"/>
          </p:nvPr>
        </p:nvSpPr>
        <p:spPr>
          <a:xfrm>
            <a:off x="7934326" y="62044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p:nvGrpSpPr>
        <p:grpSpPr>
          <a:xfrm>
            <a:off x="6352" y="631824"/>
            <a:ext cx="11741149" cy="5938069"/>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 name="Rechthoek 7">
              <a:extLst>
                <a:ext uri="{FF2B5EF4-FFF2-40B4-BE49-F238E27FC236}">
                  <a16:creationId xmlns:a16="http://schemas.microsoft.com/office/drawing/2014/main" id="{0013E965-4C91-4629-BCBA-309E276519D8}"/>
                </a:ext>
              </a:extLst>
            </p:cNvPr>
            <p:cNvSpPr/>
            <p:nvPr/>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 name="Rechthoek 8">
              <a:extLst>
                <a:ext uri="{FF2B5EF4-FFF2-40B4-BE49-F238E27FC236}">
                  <a16:creationId xmlns:a16="http://schemas.microsoft.com/office/drawing/2014/main" id="{047CC3E9-FE23-40FA-9105-06386A47988D}"/>
                </a:ext>
              </a:extLst>
            </p:cNvPr>
            <p:cNvSpPr/>
            <p:nvPr/>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 name="Rechthoek 9">
              <a:extLst>
                <a:ext uri="{FF2B5EF4-FFF2-40B4-BE49-F238E27FC236}">
                  <a16:creationId xmlns:a16="http://schemas.microsoft.com/office/drawing/2014/main" id="{704AFB39-29E5-466B-8080-603EA16E9769}"/>
                </a:ext>
              </a:extLst>
            </p:cNvPr>
            <p:cNvSpPr/>
            <p:nvPr/>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 name="Rechthoek 10">
              <a:extLst>
                <a:ext uri="{FF2B5EF4-FFF2-40B4-BE49-F238E27FC236}">
                  <a16:creationId xmlns:a16="http://schemas.microsoft.com/office/drawing/2014/main" id="{DE95F01D-AC89-4487-8D71-820D19C2A798}"/>
                </a:ext>
              </a:extLst>
            </p:cNvPr>
            <p:cNvSpPr/>
            <p:nvPr/>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 name="Rechthoek 11">
              <a:extLst>
                <a:ext uri="{FF2B5EF4-FFF2-40B4-BE49-F238E27FC236}">
                  <a16:creationId xmlns:a16="http://schemas.microsoft.com/office/drawing/2014/main" id="{8EE87473-DF20-454E-956D-868992DD95E3}"/>
                </a:ext>
              </a:extLst>
            </p:cNvPr>
            <p:cNvSpPr/>
            <p:nvPr/>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 name="Rechthoek 12">
              <a:extLst>
                <a:ext uri="{FF2B5EF4-FFF2-40B4-BE49-F238E27FC236}">
                  <a16:creationId xmlns:a16="http://schemas.microsoft.com/office/drawing/2014/main" id="{874F403E-C1C5-49A1-AB1E-D952ECD1A3C0}"/>
                </a:ext>
              </a:extLst>
            </p:cNvPr>
            <p:cNvSpPr/>
            <p:nvPr/>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 name="Rechthoek 13">
              <a:extLst>
                <a:ext uri="{FF2B5EF4-FFF2-40B4-BE49-F238E27FC236}">
                  <a16:creationId xmlns:a16="http://schemas.microsoft.com/office/drawing/2014/main" id="{C9E884AD-0FEF-4BD2-A998-8599C8373C3C}"/>
                </a:ext>
              </a:extLst>
            </p:cNvPr>
            <p:cNvSpPr/>
            <p:nvPr/>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5" name="Rechthoek 14">
              <a:extLst>
                <a:ext uri="{FF2B5EF4-FFF2-40B4-BE49-F238E27FC236}">
                  <a16:creationId xmlns:a16="http://schemas.microsoft.com/office/drawing/2014/main" id="{D256C055-1080-43A4-B77B-BE6AF35B62D4}"/>
                </a:ext>
              </a:extLst>
            </p:cNvPr>
            <p:cNvSpPr/>
            <p:nvPr/>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6" name="Rechthoek 15">
              <a:extLst>
                <a:ext uri="{FF2B5EF4-FFF2-40B4-BE49-F238E27FC236}">
                  <a16:creationId xmlns:a16="http://schemas.microsoft.com/office/drawing/2014/main" id="{49150C84-EC4E-49DC-A50B-8CB65A5B4E38}"/>
                </a:ext>
              </a:extLst>
            </p:cNvPr>
            <p:cNvSpPr/>
            <p:nvPr/>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7" name="Rechthoek 16">
              <a:extLst>
                <a:ext uri="{FF2B5EF4-FFF2-40B4-BE49-F238E27FC236}">
                  <a16:creationId xmlns:a16="http://schemas.microsoft.com/office/drawing/2014/main" id="{768696D7-C9AD-4261-951F-6EEC883DEF55}"/>
                </a:ext>
              </a:extLst>
            </p:cNvPr>
            <p:cNvSpPr/>
            <p:nvPr/>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8" name="Rechthoek 17">
              <a:extLst>
                <a:ext uri="{FF2B5EF4-FFF2-40B4-BE49-F238E27FC236}">
                  <a16:creationId xmlns:a16="http://schemas.microsoft.com/office/drawing/2014/main" id="{4F32DDC9-5209-4AF1-94DC-0436FEBA7E19}"/>
                </a:ext>
              </a:extLst>
            </p:cNvPr>
            <p:cNvSpPr/>
            <p:nvPr/>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9" name="Rechthoek 18">
              <a:extLst>
                <a:ext uri="{FF2B5EF4-FFF2-40B4-BE49-F238E27FC236}">
                  <a16:creationId xmlns:a16="http://schemas.microsoft.com/office/drawing/2014/main" id="{FE41BF45-0904-4462-9B83-6771D719E1DC}"/>
                </a:ext>
              </a:extLst>
            </p:cNvPr>
            <p:cNvSpPr/>
            <p:nvPr/>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0" name="Rechthoek 19">
              <a:extLst>
                <a:ext uri="{FF2B5EF4-FFF2-40B4-BE49-F238E27FC236}">
                  <a16:creationId xmlns:a16="http://schemas.microsoft.com/office/drawing/2014/main" id="{E6E4105E-EDE3-4A6A-9137-9B893F07821C}"/>
                </a:ext>
              </a:extLst>
            </p:cNvPr>
            <p:cNvSpPr/>
            <p:nvPr/>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1" name="Rechthoek 20">
              <a:extLst>
                <a:ext uri="{FF2B5EF4-FFF2-40B4-BE49-F238E27FC236}">
                  <a16:creationId xmlns:a16="http://schemas.microsoft.com/office/drawing/2014/main" id="{18BD591C-60CB-40FE-A88E-508FADBCFFE2}"/>
                </a:ext>
              </a:extLst>
            </p:cNvPr>
            <p:cNvSpPr/>
            <p:nvPr/>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2" name="Rechthoek 21">
              <a:extLst>
                <a:ext uri="{FF2B5EF4-FFF2-40B4-BE49-F238E27FC236}">
                  <a16:creationId xmlns:a16="http://schemas.microsoft.com/office/drawing/2014/main" id="{65DAAF1A-E757-47AD-BBA1-2678A21A485D}"/>
                </a:ext>
              </a:extLst>
            </p:cNvPr>
            <p:cNvSpPr/>
            <p:nvPr/>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3" name="Rechthoek 22">
              <a:extLst>
                <a:ext uri="{FF2B5EF4-FFF2-40B4-BE49-F238E27FC236}">
                  <a16:creationId xmlns:a16="http://schemas.microsoft.com/office/drawing/2014/main" id="{870D86A4-B151-4487-8A41-8610F56D0D9E}"/>
                </a:ext>
              </a:extLst>
            </p:cNvPr>
            <p:cNvSpPr/>
            <p:nvPr/>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4" name="Rechthoek 23">
              <a:extLst>
                <a:ext uri="{FF2B5EF4-FFF2-40B4-BE49-F238E27FC236}">
                  <a16:creationId xmlns:a16="http://schemas.microsoft.com/office/drawing/2014/main" id="{C4A5E95D-002F-40B3-A01A-A1CD9A8BD77A}"/>
                </a:ext>
              </a:extLst>
            </p:cNvPr>
            <p:cNvSpPr/>
            <p:nvPr/>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5" name="Rechthoek 24">
              <a:extLst>
                <a:ext uri="{FF2B5EF4-FFF2-40B4-BE49-F238E27FC236}">
                  <a16:creationId xmlns:a16="http://schemas.microsoft.com/office/drawing/2014/main" id="{DD99907A-EAED-43E6-A032-99E0A25FD405}"/>
                </a:ext>
              </a:extLst>
            </p:cNvPr>
            <p:cNvSpPr/>
            <p:nvPr/>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6" name="Rechthoek 25">
              <a:extLst>
                <a:ext uri="{FF2B5EF4-FFF2-40B4-BE49-F238E27FC236}">
                  <a16:creationId xmlns:a16="http://schemas.microsoft.com/office/drawing/2014/main" id="{AAAA5CBA-E6E7-402A-9803-6AB0B60E3008}"/>
                </a:ext>
              </a:extLst>
            </p:cNvPr>
            <p:cNvSpPr/>
            <p:nvPr/>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7" name="Rechthoek 26">
              <a:extLst>
                <a:ext uri="{FF2B5EF4-FFF2-40B4-BE49-F238E27FC236}">
                  <a16:creationId xmlns:a16="http://schemas.microsoft.com/office/drawing/2014/main" id="{70C87857-C1F4-4A6A-86EC-D9ABAD3EECFF}"/>
                </a:ext>
              </a:extLst>
            </p:cNvPr>
            <p:cNvSpPr/>
            <p:nvPr/>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8" name="Rechthoek 27">
              <a:extLst>
                <a:ext uri="{FF2B5EF4-FFF2-40B4-BE49-F238E27FC236}">
                  <a16:creationId xmlns:a16="http://schemas.microsoft.com/office/drawing/2014/main" id="{6AE32341-9677-4F5F-BC1E-F5B8066C8E55}"/>
                </a:ext>
              </a:extLst>
            </p:cNvPr>
            <p:cNvSpPr/>
            <p:nvPr/>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29" name="Rechthoek 28">
              <a:extLst>
                <a:ext uri="{FF2B5EF4-FFF2-40B4-BE49-F238E27FC236}">
                  <a16:creationId xmlns:a16="http://schemas.microsoft.com/office/drawing/2014/main" id="{790AE487-B602-4996-9005-2FB1EF049A62}"/>
                </a:ext>
              </a:extLst>
            </p:cNvPr>
            <p:cNvSpPr/>
            <p:nvPr/>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0" name="Rechthoek 29">
              <a:extLst>
                <a:ext uri="{FF2B5EF4-FFF2-40B4-BE49-F238E27FC236}">
                  <a16:creationId xmlns:a16="http://schemas.microsoft.com/office/drawing/2014/main" id="{A6FCA990-CADB-496F-A578-80BBCEC57B2B}"/>
                </a:ext>
              </a:extLst>
            </p:cNvPr>
            <p:cNvSpPr/>
            <p:nvPr/>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1" name="Rechthoek 30">
              <a:extLst>
                <a:ext uri="{FF2B5EF4-FFF2-40B4-BE49-F238E27FC236}">
                  <a16:creationId xmlns:a16="http://schemas.microsoft.com/office/drawing/2014/main" id="{480F65BC-7188-441F-8BC1-7B3F9F29B66F}"/>
                </a:ext>
              </a:extLst>
            </p:cNvPr>
            <p:cNvSpPr/>
            <p:nvPr/>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2" name="Rechthoek 31">
              <a:extLst>
                <a:ext uri="{FF2B5EF4-FFF2-40B4-BE49-F238E27FC236}">
                  <a16:creationId xmlns:a16="http://schemas.microsoft.com/office/drawing/2014/main" id="{9BFD8BBE-5047-424E-871B-1B15C1DF2259}"/>
                </a:ext>
              </a:extLst>
            </p:cNvPr>
            <p:cNvSpPr/>
            <p:nvPr/>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3" name="Rechthoek 32">
              <a:extLst>
                <a:ext uri="{FF2B5EF4-FFF2-40B4-BE49-F238E27FC236}">
                  <a16:creationId xmlns:a16="http://schemas.microsoft.com/office/drawing/2014/main" id="{F01F39E3-9401-4551-8EC1-959531EAEBB0}"/>
                </a:ext>
              </a:extLst>
            </p:cNvPr>
            <p:cNvSpPr/>
            <p:nvPr/>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4" name="Rechthoek 33">
              <a:extLst>
                <a:ext uri="{FF2B5EF4-FFF2-40B4-BE49-F238E27FC236}">
                  <a16:creationId xmlns:a16="http://schemas.microsoft.com/office/drawing/2014/main" id="{4638604A-5A5B-4EB0-84D7-3A112C38892D}"/>
                </a:ext>
              </a:extLst>
            </p:cNvPr>
            <p:cNvSpPr/>
            <p:nvPr/>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5" name="Rechthoek 34">
              <a:extLst>
                <a:ext uri="{FF2B5EF4-FFF2-40B4-BE49-F238E27FC236}">
                  <a16:creationId xmlns:a16="http://schemas.microsoft.com/office/drawing/2014/main" id="{90136574-DDF6-4FC5-BB12-2DBB04FF5282}"/>
                </a:ext>
              </a:extLst>
            </p:cNvPr>
            <p:cNvSpPr/>
            <p:nvPr/>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6" name="Rechthoek 35">
              <a:extLst>
                <a:ext uri="{FF2B5EF4-FFF2-40B4-BE49-F238E27FC236}">
                  <a16:creationId xmlns:a16="http://schemas.microsoft.com/office/drawing/2014/main" id="{C67C375E-8DB6-4F8F-AF37-1735B105F4E9}"/>
                </a:ext>
              </a:extLst>
            </p:cNvPr>
            <p:cNvSpPr/>
            <p:nvPr/>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7" name="Rechthoek 36">
              <a:extLst>
                <a:ext uri="{FF2B5EF4-FFF2-40B4-BE49-F238E27FC236}">
                  <a16:creationId xmlns:a16="http://schemas.microsoft.com/office/drawing/2014/main" id="{1F96FF38-CB0F-4E39-9E6C-BC93D6A770E7}"/>
                </a:ext>
              </a:extLst>
            </p:cNvPr>
            <p:cNvSpPr/>
            <p:nvPr/>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8" name="Rechthoek 37">
              <a:extLst>
                <a:ext uri="{FF2B5EF4-FFF2-40B4-BE49-F238E27FC236}">
                  <a16:creationId xmlns:a16="http://schemas.microsoft.com/office/drawing/2014/main" id="{DDA93778-B0C3-4B91-A932-441F99F61D4F}"/>
                </a:ext>
              </a:extLst>
            </p:cNvPr>
            <p:cNvSpPr/>
            <p:nvPr/>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39" name="Rechthoek 38">
              <a:extLst>
                <a:ext uri="{FF2B5EF4-FFF2-40B4-BE49-F238E27FC236}">
                  <a16:creationId xmlns:a16="http://schemas.microsoft.com/office/drawing/2014/main" id="{B634EDDC-A20B-4948-835C-49AEA4EE3351}"/>
                </a:ext>
              </a:extLst>
            </p:cNvPr>
            <p:cNvSpPr/>
            <p:nvPr/>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0" name="Rechthoek 39">
              <a:extLst>
                <a:ext uri="{FF2B5EF4-FFF2-40B4-BE49-F238E27FC236}">
                  <a16:creationId xmlns:a16="http://schemas.microsoft.com/office/drawing/2014/main" id="{53471B16-7ED3-4C2F-957C-190CE4E1F4F6}"/>
                </a:ext>
              </a:extLst>
            </p:cNvPr>
            <p:cNvSpPr/>
            <p:nvPr/>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1" name="Rechthoek 40">
              <a:extLst>
                <a:ext uri="{FF2B5EF4-FFF2-40B4-BE49-F238E27FC236}">
                  <a16:creationId xmlns:a16="http://schemas.microsoft.com/office/drawing/2014/main" id="{31636679-E456-4F98-BA01-79E337BD37A1}"/>
                </a:ext>
              </a:extLst>
            </p:cNvPr>
            <p:cNvSpPr/>
            <p:nvPr/>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2" name="Rechthoek 41">
              <a:extLst>
                <a:ext uri="{FF2B5EF4-FFF2-40B4-BE49-F238E27FC236}">
                  <a16:creationId xmlns:a16="http://schemas.microsoft.com/office/drawing/2014/main" id="{3E33FF96-84EB-414F-ABCD-14B9B2717855}"/>
                </a:ext>
              </a:extLst>
            </p:cNvPr>
            <p:cNvSpPr/>
            <p:nvPr/>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3" name="Rechthoek 42">
              <a:extLst>
                <a:ext uri="{FF2B5EF4-FFF2-40B4-BE49-F238E27FC236}">
                  <a16:creationId xmlns:a16="http://schemas.microsoft.com/office/drawing/2014/main" id="{B191276C-BEAD-496C-9003-D656D32B3B9C}"/>
                </a:ext>
              </a:extLst>
            </p:cNvPr>
            <p:cNvSpPr/>
            <p:nvPr/>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4" name="Rechthoek 43">
              <a:extLst>
                <a:ext uri="{FF2B5EF4-FFF2-40B4-BE49-F238E27FC236}">
                  <a16:creationId xmlns:a16="http://schemas.microsoft.com/office/drawing/2014/main" id="{5B8EF463-5AD6-4FCF-899E-72D7EE4833EE}"/>
                </a:ext>
              </a:extLst>
            </p:cNvPr>
            <p:cNvSpPr/>
            <p:nvPr/>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5" name="Rechthoek 44">
              <a:extLst>
                <a:ext uri="{FF2B5EF4-FFF2-40B4-BE49-F238E27FC236}">
                  <a16:creationId xmlns:a16="http://schemas.microsoft.com/office/drawing/2014/main" id="{3D4E124A-0400-4917-AC56-18310ADEEB89}"/>
                </a:ext>
              </a:extLst>
            </p:cNvPr>
            <p:cNvSpPr/>
            <p:nvPr/>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6" name="Rechthoek 45">
              <a:extLst>
                <a:ext uri="{FF2B5EF4-FFF2-40B4-BE49-F238E27FC236}">
                  <a16:creationId xmlns:a16="http://schemas.microsoft.com/office/drawing/2014/main" id="{D181E518-CEB9-4311-9137-8DB98177815F}"/>
                </a:ext>
              </a:extLst>
            </p:cNvPr>
            <p:cNvSpPr/>
            <p:nvPr/>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7" name="Rechthoek 46">
              <a:extLst>
                <a:ext uri="{FF2B5EF4-FFF2-40B4-BE49-F238E27FC236}">
                  <a16:creationId xmlns:a16="http://schemas.microsoft.com/office/drawing/2014/main" id="{39163085-7926-4628-AD5A-152BB33B0DA8}"/>
                </a:ext>
              </a:extLst>
            </p:cNvPr>
            <p:cNvSpPr/>
            <p:nvPr/>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8" name="Rechthoek 47">
              <a:extLst>
                <a:ext uri="{FF2B5EF4-FFF2-40B4-BE49-F238E27FC236}">
                  <a16:creationId xmlns:a16="http://schemas.microsoft.com/office/drawing/2014/main" id="{83734956-20CD-44A5-8156-18D16B078947}"/>
                </a:ext>
              </a:extLst>
            </p:cNvPr>
            <p:cNvSpPr/>
            <p:nvPr/>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49" name="Rechthoek 48">
              <a:extLst>
                <a:ext uri="{FF2B5EF4-FFF2-40B4-BE49-F238E27FC236}">
                  <a16:creationId xmlns:a16="http://schemas.microsoft.com/office/drawing/2014/main" id="{C2BD56DB-A479-4659-B8A8-FA8BD2A15593}"/>
                </a:ext>
              </a:extLst>
            </p:cNvPr>
            <p:cNvSpPr/>
            <p:nvPr/>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0" name="Rechthoek 49">
              <a:extLst>
                <a:ext uri="{FF2B5EF4-FFF2-40B4-BE49-F238E27FC236}">
                  <a16:creationId xmlns:a16="http://schemas.microsoft.com/office/drawing/2014/main" id="{3570E184-A710-447B-B9FF-99262392D498}"/>
                </a:ext>
              </a:extLst>
            </p:cNvPr>
            <p:cNvSpPr/>
            <p:nvPr/>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1" name="Rechthoek 50">
              <a:extLst>
                <a:ext uri="{FF2B5EF4-FFF2-40B4-BE49-F238E27FC236}">
                  <a16:creationId xmlns:a16="http://schemas.microsoft.com/office/drawing/2014/main" id="{D8EA7E2F-4E27-416D-861C-0095FB49F4E9}"/>
                </a:ext>
              </a:extLst>
            </p:cNvPr>
            <p:cNvSpPr/>
            <p:nvPr/>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2" name="Rechthoek 51">
              <a:extLst>
                <a:ext uri="{FF2B5EF4-FFF2-40B4-BE49-F238E27FC236}">
                  <a16:creationId xmlns:a16="http://schemas.microsoft.com/office/drawing/2014/main" id="{8636855F-D700-443F-81B1-672D7072F301}"/>
                </a:ext>
              </a:extLst>
            </p:cNvPr>
            <p:cNvSpPr/>
            <p:nvPr/>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3" name="Rechthoek 52">
              <a:extLst>
                <a:ext uri="{FF2B5EF4-FFF2-40B4-BE49-F238E27FC236}">
                  <a16:creationId xmlns:a16="http://schemas.microsoft.com/office/drawing/2014/main" id="{3430E2ED-BDD5-4076-99CB-8E8C712E3C51}"/>
                </a:ext>
              </a:extLst>
            </p:cNvPr>
            <p:cNvSpPr/>
            <p:nvPr/>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4" name="Rechthoek 53">
              <a:extLst>
                <a:ext uri="{FF2B5EF4-FFF2-40B4-BE49-F238E27FC236}">
                  <a16:creationId xmlns:a16="http://schemas.microsoft.com/office/drawing/2014/main" id="{ADDC9361-C617-4A5A-AEB6-FE7BDBD7B991}"/>
                </a:ext>
              </a:extLst>
            </p:cNvPr>
            <p:cNvSpPr/>
            <p:nvPr/>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5" name="Rechthoek 54">
              <a:extLst>
                <a:ext uri="{FF2B5EF4-FFF2-40B4-BE49-F238E27FC236}">
                  <a16:creationId xmlns:a16="http://schemas.microsoft.com/office/drawing/2014/main" id="{AC9D498F-4155-4D2F-A335-5B49628AF8FE}"/>
                </a:ext>
              </a:extLst>
            </p:cNvPr>
            <p:cNvSpPr/>
            <p:nvPr/>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6" name="Rechthoek 55">
              <a:extLst>
                <a:ext uri="{FF2B5EF4-FFF2-40B4-BE49-F238E27FC236}">
                  <a16:creationId xmlns:a16="http://schemas.microsoft.com/office/drawing/2014/main" id="{337532BF-6611-4233-81B0-16C5A86A45A8}"/>
                </a:ext>
              </a:extLst>
            </p:cNvPr>
            <p:cNvSpPr/>
            <p:nvPr/>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7" name="Rechthoek 56">
              <a:extLst>
                <a:ext uri="{FF2B5EF4-FFF2-40B4-BE49-F238E27FC236}">
                  <a16:creationId xmlns:a16="http://schemas.microsoft.com/office/drawing/2014/main" id="{3D587D00-FBD4-4B34-8068-E8BA96801328}"/>
                </a:ext>
              </a:extLst>
            </p:cNvPr>
            <p:cNvSpPr/>
            <p:nvPr/>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8" name="Rechthoek 57">
              <a:extLst>
                <a:ext uri="{FF2B5EF4-FFF2-40B4-BE49-F238E27FC236}">
                  <a16:creationId xmlns:a16="http://schemas.microsoft.com/office/drawing/2014/main" id="{11859AA9-5C67-4644-866E-DE73D0965300}"/>
                </a:ext>
              </a:extLst>
            </p:cNvPr>
            <p:cNvSpPr/>
            <p:nvPr/>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59" name="Rechthoek 58">
              <a:extLst>
                <a:ext uri="{FF2B5EF4-FFF2-40B4-BE49-F238E27FC236}">
                  <a16:creationId xmlns:a16="http://schemas.microsoft.com/office/drawing/2014/main" id="{FB2791C2-6CA0-4D2D-9ADD-178F7FAD88E8}"/>
                </a:ext>
              </a:extLst>
            </p:cNvPr>
            <p:cNvSpPr/>
            <p:nvPr/>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0" name="Rechthoek 59">
              <a:extLst>
                <a:ext uri="{FF2B5EF4-FFF2-40B4-BE49-F238E27FC236}">
                  <a16:creationId xmlns:a16="http://schemas.microsoft.com/office/drawing/2014/main" id="{904D5CC7-402A-4753-95BF-839E3B97E4EF}"/>
                </a:ext>
              </a:extLst>
            </p:cNvPr>
            <p:cNvSpPr/>
            <p:nvPr/>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1" name="Rechthoek 60">
              <a:extLst>
                <a:ext uri="{FF2B5EF4-FFF2-40B4-BE49-F238E27FC236}">
                  <a16:creationId xmlns:a16="http://schemas.microsoft.com/office/drawing/2014/main" id="{92C59641-77C0-4A74-B949-DCD6A7821951}"/>
                </a:ext>
              </a:extLst>
            </p:cNvPr>
            <p:cNvSpPr/>
            <p:nvPr/>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2" name="Rechthoek 61">
              <a:extLst>
                <a:ext uri="{FF2B5EF4-FFF2-40B4-BE49-F238E27FC236}">
                  <a16:creationId xmlns:a16="http://schemas.microsoft.com/office/drawing/2014/main" id="{59093287-1D7A-4502-838F-94D0F13784EB}"/>
                </a:ext>
              </a:extLst>
            </p:cNvPr>
            <p:cNvSpPr/>
            <p:nvPr/>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3" name="Rechthoek 62">
              <a:extLst>
                <a:ext uri="{FF2B5EF4-FFF2-40B4-BE49-F238E27FC236}">
                  <a16:creationId xmlns:a16="http://schemas.microsoft.com/office/drawing/2014/main" id="{512CACC4-6131-47E2-8C83-EC6F762CF25C}"/>
                </a:ext>
              </a:extLst>
            </p:cNvPr>
            <p:cNvSpPr/>
            <p:nvPr/>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4" name="Rechthoek 63">
              <a:extLst>
                <a:ext uri="{FF2B5EF4-FFF2-40B4-BE49-F238E27FC236}">
                  <a16:creationId xmlns:a16="http://schemas.microsoft.com/office/drawing/2014/main" id="{C258E187-3B1A-4611-9A01-4D42869C647B}"/>
                </a:ext>
              </a:extLst>
            </p:cNvPr>
            <p:cNvSpPr/>
            <p:nvPr/>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5" name="Rechthoek 64">
              <a:extLst>
                <a:ext uri="{FF2B5EF4-FFF2-40B4-BE49-F238E27FC236}">
                  <a16:creationId xmlns:a16="http://schemas.microsoft.com/office/drawing/2014/main" id="{B1D4C479-0E67-4180-903E-BE2119BFB3B4}"/>
                </a:ext>
              </a:extLst>
            </p:cNvPr>
            <p:cNvSpPr/>
            <p:nvPr/>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6" name="Rechthoek 65">
              <a:extLst>
                <a:ext uri="{FF2B5EF4-FFF2-40B4-BE49-F238E27FC236}">
                  <a16:creationId xmlns:a16="http://schemas.microsoft.com/office/drawing/2014/main" id="{9C8936E6-1ED5-4CE2-8879-07133E737D03}"/>
                </a:ext>
              </a:extLst>
            </p:cNvPr>
            <p:cNvSpPr/>
            <p:nvPr/>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7" name="Rechthoek 66">
              <a:extLst>
                <a:ext uri="{FF2B5EF4-FFF2-40B4-BE49-F238E27FC236}">
                  <a16:creationId xmlns:a16="http://schemas.microsoft.com/office/drawing/2014/main" id="{C9EEFD06-F5C0-4B9C-AC43-82E32C88DEAB}"/>
                </a:ext>
              </a:extLst>
            </p:cNvPr>
            <p:cNvSpPr/>
            <p:nvPr/>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8" name="Rechthoek 67">
              <a:extLst>
                <a:ext uri="{FF2B5EF4-FFF2-40B4-BE49-F238E27FC236}">
                  <a16:creationId xmlns:a16="http://schemas.microsoft.com/office/drawing/2014/main" id="{AFAB9AA9-7C6F-4F35-81E3-5E8DD8CE16FA}"/>
                </a:ext>
              </a:extLst>
            </p:cNvPr>
            <p:cNvSpPr/>
            <p:nvPr/>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69" name="Rechthoek 68">
              <a:extLst>
                <a:ext uri="{FF2B5EF4-FFF2-40B4-BE49-F238E27FC236}">
                  <a16:creationId xmlns:a16="http://schemas.microsoft.com/office/drawing/2014/main" id="{21E6D803-8ACD-497F-879D-509BAF7E77B4}"/>
                </a:ext>
              </a:extLst>
            </p:cNvPr>
            <p:cNvSpPr/>
            <p:nvPr/>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0" name="Rechthoek 69">
              <a:extLst>
                <a:ext uri="{FF2B5EF4-FFF2-40B4-BE49-F238E27FC236}">
                  <a16:creationId xmlns:a16="http://schemas.microsoft.com/office/drawing/2014/main" id="{3437667D-E52D-4864-B330-E11CEB796E68}"/>
                </a:ext>
              </a:extLst>
            </p:cNvPr>
            <p:cNvSpPr/>
            <p:nvPr/>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1" name="Rechthoek 70">
              <a:extLst>
                <a:ext uri="{FF2B5EF4-FFF2-40B4-BE49-F238E27FC236}">
                  <a16:creationId xmlns:a16="http://schemas.microsoft.com/office/drawing/2014/main" id="{AC8C857A-9782-4E0E-85FA-989D80A33D5B}"/>
                </a:ext>
              </a:extLst>
            </p:cNvPr>
            <p:cNvSpPr/>
            <p:nvPr/>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2" name="Rechthoek 71">
              <a:extLst>
                <a:ext uri="{FF2B5EF4-FFF2-40B4-BE49-F238E27FC236}">
                  <a16:creationId xmlns:a16="http://schemas.microsoft.com/office/drawing/2014/main" id="{13706F80-0AB1-47BD-BFBF-2135CE302E5E}"/>
                </a:ext>
              </a:extLst>
            </p:cNvPr>
            <p:cNvSpPr/>
            <p:nvPr/>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3" name="Rechthoek 72">
              <a:extLst>
                <a:ext uri="{FF2B5EF4-FFF2-40B4-BE49-F238E27FC236}">
                  <a16:creationId xmlns:a16="http://schemas.microsoft.com/office/drawing/2014/main" id="{DDB7FB69-42A6-4F4A-BBBB-EF910BD9517E}"/>
                </a:ext>
              </a:extLst>
            </p:cNvPr>
            <p:cNvSpPr/>
            <p:nvPr/>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4" name="Rechthoek 73">
              <a:extLst>
                <a:ext uri="{FF2B5EF4-FFF2-40B4-BE49-F238E27FC236}">
                  <a16:creationId xmlns:a16="http://schemas.microsoft.com/office/drawing/2014/main" id="{F70197D9-8207-423E-8355-C4718C41CBCF}"/>
                </a:ext>
              </a:extLst>
            </p:cNvPr>
            <p:cNvSpPr/>
            <p:nvPr/>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5" name="Rechthoek 74">
              <a:extLst>
                <a:ext uri="{FF2B5EF4-FFF2-40B4-BE49-F238E27FC236}">
                  <a16:creationId xmlns:a16="http://schemas.microsoft.com/office/drawing/2014/main" id="{1E0D3499-D858-46B1-B897-09933731A297}"/>
                </a:ext>
              </a:extLst>
            </p:cNvPr>
            <p:cNvSpPr/>
            <p:nvPr/>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6" name="Rechthoek 75">
              <a:extLst>
                <a:ext uri="{FF2B5EF4-FFF2-40B4-BE49-F238E27FC236}">
                  <a16:creationId xmlns:a16="http://schemas.microsoft.com/office/drawing/2014/main" id="{1361DF95-749D-4277-AA88-C357F0ABD665}"/>
                </a:ext>
              </a:extLst>
            </p:cNvPr>
            <p:cNvSpPr/>
            <p:nvPr/>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7" name="Rechthoek 76">
              <a:extLst>
                <a:ext uri="{FF2B5EF4-FFF2-40B4-BE49-F238E27FC236}">
                  <a16:creationId xmlns:a16="http://schemas.microsoft.com/office/drawing/2014/main" id="{B7B04DA8-812A-4895-95D5-4ACBBB770F2D}"/>
                </a:ext>
              </a:extLst>
            </p:cNvPr>
            <p:cNvSpPr/>
            <p:nvPr/>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8" name="Rechthoek 77">
              <a:extLst>
                <a:ext uri="{FF2B5EF4-FFF2-40B4-BE49-F238E27FC236}">
                  <a16:creationId xmlns:a16="http://schemas.microsoft.com/office/drawing/2014/main" id="{3BD13550-11F9-4DCB-B805-0C4E441C2ED0}"/>
                </a:ext>
              </a:extLst>
            </p:cNvPr>
            <p:cNvSpPr/>
            <p:nvPr/>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79" name="Rechthoek 78">
              <a:extLst>
                <a:ext uri="{FF2B5EF4-FFF2-40B4-BE49-F238E27FC236}">
                  <a16:creationId xmlns:a16="http://schemas.microsoft.com/office/drawing/2014/main" id="{D37F375B-825E-4443-9400-AB25E9BC9613}"/>
                </a:ext>
              </a:extLst>
            </p:cNvPr>
            <p:cNvSpPr/>
            <p:nvPr/>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0" name="Rechthoek 79">
              <a:extLst>
                <a:ext uri="{FF2B5EF4-FFF2-40B4-BE49-F238E27FC236}">
                  <a16:creationId xmlns:a16="http://schemas.microsoft.com/office/drawing/2014/main" id="{2F3CFAAB-65E3-406B-A195-F4BAA23DA276}"/>
                </a:ext>
              </a:extLst>
            </p:cNvPr>
            <p:cNvSpPr/>
            <p:nvPr/>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1" name="Rechthoek 80">
              <a:extLst>
                <a:ext uri="{FF2B5EF4-FFF2-40B4-BE49-F238E27FC236}">
                  <a16:creationId xmlns:a16="http://schemas.microsoft.com/office/drawing/2014/main" id="{0B7939F1-1A7B-4403-BD7B-B2890E6046E4}"/>
                </a:ext>
              </a:extLst>
            </p:cNvPr>
            <p:cNvSpPr/>
            <p:nvPr/>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2" name="Rechthoek 81">
              <a:extLst>
                <a:ext uri="{FF2B5EF4-FFF2-40B4-BE49-F238E27FC236}">
                  <a16:creationId xmlns:a16="http://schemas.microsoft.com/office/drawing/2014/main" id="{952856AF-170D-405F-B53F-42CFC4433DF9}"/>
                </a:ext>
              </a:extLst>
            </p:cNvPr>
            <p:cNvSpPr/>
            <p:nvPr/>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3" name="Rechthoek 82">
              <a:extLst>
                <a:ext uri="{FF2B5EF4-FFF2-40B4-BE49-F238E27FC236}">
                  <a16:creationId xmlns:a16="http://schemas.microsoft.com/office/drawing/2014/main" id="{8239B102-56CC-4A5F-BC32-4E48A711F149}"/>
                </a:ext>
              </a:extLst>
            </p:cNvPr>
            <p:cNvSpPr/>
            <p:nvPr/>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4" name="Rechthoek 83">
              <a:extLst>
                <a:ext uri="{FF2B5EF4-FFF2-40B4-BE49-F238E27FC236}">
                  <a16:creationId xmlns:a16="http://schemas.microsoft.com/office/drawing/2014/main" id="{61A45AEB-62C5-47DA-AB38-AADE12BC1314}"/>
                </a:ext>
              </a:extLst>
            </p:cNvPr>
            <p:cNvSpPr/>
            <p:nvPr/>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5" name="Rechthoek 84">
              <a:extLst>
                <a:ext uri="{FF2B5EF4-FFF2-40B4-BE49-F238E27FC236}">
                  <a16:creationId xmlns:a16="http://schemas.microsoft.com/office/drawing/2014/main" id="{A2270570-8C09-4EF4-952D-631F93D2F677}"/>
                </a:ext>
              </a:extLst>
            </p:cNvPr>
            <p:cNvSpPr/>
            <p:nvPr/>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6" name="Rechthoek 85">
              <a:extLst>
                <a:ext uri="{FF2B5EF4-FFF2-40B4-BE49-F238E27FC236}">
                  <a16:creationId xmlns:a16="http://schemas.microsoft.com/office/drawing/2014/main" id="{715C7321-53C7-4463-92A0-6EDBBEC24C08}"/>
                </a:ext>
              </a:extLst>
            </p:cNvPr>
            <p:cNvSpPr/>
            <p:nvPr/>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7" name="Rechthoek 86">
              <a:extLst>
                <a:ext uri="{FF2B5EF4-FFF2-40B4-BE49-F238E27FC236}">
                  <a16:creationId xmlns:a16="http://schemas.microsoft.com/office/drawing/2014/main" id="{BA084D0E-5ACF-4CAC-97C6-AEA9C5248263}"/>
                </a:ext>
              </a:extLst>
            </p:cNvPr>
            <p:cNvSpPr/>
            <p:nvPr/>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8" name="Rechthoek 87">
              <a:extLst>
                <a:ext uri="{FF2B5EF4-FFF2-40B4-BE49-F238E27FC236}">
                  <a16:creationId xmlns:a16="http://schemas.microsoft.com/office/drawing/2014/main" id="{19CC7CB0-0670-419C-A844-A28316F7CB4C}"/>
                </a:ext>
              </a:extLst>
            </p:cNvPr>
            <p:cNvSpPr/>
            <p:nvPr/>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89" name="Rechthoek 88">
              <a:extLst>
                <a:ext uri="{FF2B5EF4-FFF2-40B4-BE49-F238E27FC236}">
                  <a16:creationId xmlns:a16="http://schemas.microsoft.com/office/drawing/2014/main" id="{2153D52C-015D-414F-93A9-D4F1277B5E8D}"/>
                </a:ext>
              </a:extLst>
            </p:cNvPr>
            <p:cNvSpPr/>
            <p:nvPr/>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0" name="Rechthoek 89">
              <a:extLst>
                <a:ext uri="{FF2B5EF4-FFF2-40B4-BE49-F238E27FC236}">
                  <a16:creationId xmlns:a16="http://schemas.microsoft.com/office/drawing/2014/main" id="{3D42C007-B73B-4E21-ADDD-E70085762785}"/>
                </a:ext>
              </a:extLst>
            </p:cNvPr>
            <p:cNvSpPr/>
            <p:nvPr/>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1" name="Rechthoek 90">
              <a:extLst>
                <a:ext uri="{FF2B5EF4-FFF2-40B4-BE49-F238E27FC236}">
                  <a16:creationId xmlns:a16="http://schemas.microsoft.com/office/drawing/2014/main" id="{61531C16-91D5-4692-B4F7-B0C494DC636C}"/>
                </a:ext>
              </a:extLst>
            </p:cNvPr>
            <p:cNvSpPr/>
            <p:nvPr/>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2" name="Rechthoek 91">
              <a:extLst>
                <a:ext uri="{FF2B5EF4-FFF2-40B4-BE49-F238E27FC236}">
                  <a16:creationId xmlns:a16="http://schemas.microsoft.com/office/drawing/2014/main" id="{BE2A0FC4-BFB6-4C02-A005-42DE8103402C}"/>
                </a:ext>
              </a:extLst>
            </p:cNvPr>
            <p:cNvSpPr/>
            <p:nvPr/>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3" name="Rechthoek 92">
              <a:extLst>
                <a:ext uri="{FF2B5EF4-FFF2-40B4-BE49-F238E27FC236}">
                  <a16:creationId xmlns:a16="http://schemas.microsoft.com/office/drawing/2014/main" id="{5D1C530D-C8C3-459C-B166-283CAC72D972}"/>
                </a:ext>
              </a:extLst>
            </p:cNvPr>
            <p:cNvSpPr/>
            <p:nvPr/>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4" name="Rechthoek 93">
              <a:extLst>
                <a:ext uri="{FF2B5EF4-FFF2-40B4-BE49-F238E27FC236}">
                  <a16:creationId xmlns:a16="http://schemas.microsoft.com/office/drawing/2014/main" id="{44DB0356-E9F3-4648-A1C3-286D0DD3BC0D}"/>
                </a:ext>
              </a:extLst>
            </p:cNvPr>
            <p:cNvSpPr/>
            <p:nvPr/>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5" name="Rechthoek 94">
              <a:extLst>
                <a:ext uri="{FF2B5EF4-FFF2-40B4-BE49-F238E27FC236}">
                  <a16:creationId xmlns:a16="http://schemas.microsoft.com/office/drawing/2014/main" id="{A08248CC-0DD7-43D3-89D0-04B21B0E9D0C}"/>
                </a:ext>
              </a:extLst>
            </p:cNvPr>
            <p:cNvSpPr/>
            <p:nvPr/>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6" name="Rechthoek 95">
              <a:extLst>
                <a:ext uri="{FF2B5EF4-FFF2-40B4-BE49-F238E27FC236}">
                  <a16:creationId xmlns:a16="http://schemas.microsoft.com/office/drawing/2014/main" id="{F59B649C-327B-44EE-8FD8-DF5780C440C7}"/>
                </a:ext>
              </a:extLst>
            </p:cNvPr>
            <p:cNvSpPr/>
            <p:nvPr/>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7" name="Rechthoek 96">
              <a:extLst>
                <a:ext uri="{FF2B5EF4-FFF2-40B4-BE49-F238E27FC236}">
                  <a16:creationId xmlns:a16="http://schemas.microsoft.com/office/drawing/2014/main" id="{1F2749D9-7056-4A1E-B14A-865A1C4898A2}"/>
                </a:ext>
              </a:extLst>
            </p:cNvPr>
            <p:cNvSpPr/>
            <p:nvPr/>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8" name="Rechthoek 97">
              <a:extLst>
                <a:ext uri="{FF2B5EF4-FFF2-40B4-BE49-F238E27FC236}">
                  <a16:creationId xmlns:a16="http://schemas.microsoft.com/office/drawing/2014/main" id="{F6EBF245-88D1-459E-B383-814E41CEB42F}"/>
                </a:ext>
              </a:extLst>
            </p:cNvPr>
            <p:cNvSpPr/>
            <p:nvPr/>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99" name="Rechthoek 98">
              <a:extLst>
                <a:ext uri="{FF2B5EF4-FFF2-40B4-BE49-F238E27FC236}">
                  <a16:creationId xmlns:a16="http://schemas.microsoft.com/office/drawing/2014/main" id="{32242EEC-3065-40A9-84B6-634FB03612F2}"/>
                </a:ext>
              </a:extLst>
            </p:cNvPr>
            <p:cNvSpPr/>
            <p:nvPr/>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0" name="Rechthoek 99">
              <a:extLst>
                <a:ext uri="{FF2B5EF4-FFF2-40B4-BE49-F238E27FC236}">
                  <a16:creationId xmlns:a16="http://schemas.microsoft.com/office/drawing/2014/main" id="{6BDA72F4-8256-4DD6-A1E7-5F114F8D3F57}"/>
                </a:ext>
              </a:extLst>
            </p:cNvPr>
            <p:cNvSpPr/>
            <p:nvPr/>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1" name="Rechthoek 100">
              <a:extLst>
                <a:ext uri="{FF2B5EF4-FFF2-40B4-BE49-F238E27FC236}">
                  <a16:creationId xmlns:a16="http://schemas.microsoft.com/office/drawing/2014/main" id="{3611BD11-37AE-4C0E-8E96-7A342DF72BE8}"/>
                </a:ext>
              </a:extLst>
            </p:cNvPr>
            <p:cNvSpPr/>
            <p:nvPr/>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2" name="Rechthoek 101">
              <a:extLst>
                <a:ext uri="{FF2B5EF4-FFF2-40B4-BE49-F238E27FC236}">
                  <a16:creationId xmlns:a16="http://schemas.microsoft.com/office/drawing/2014/main" id="{7DADB5EF-A6F3-4933-A92B-2F254845B34F}"/>
                </a:ext>
              </a:extLst>
            </p:cNvPr>
            <p:cNvSpPr/>
            <p:nvPr/>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3" name="Rechthoek 102">
              <a:extLst>
                <a:ext uri="{FF2B5EF4-FFF2-40B4-BE49-F238E27FC236}">
                  <a16:creationId xmlns:a16="http://schemas.microsoft.com/office/drawing/2014/main" id="{4B69F43D-5BD8-4227-805D-D131D0CC9782}"/>
                </a:ext>
              </a:extLst>
            </p:cNvPr>
            <p:cNvSpPr/>
            <p:nvPr/>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4" name="Rechthoek 103">
              <a:extLst>
                <a:ext uri="{FF2B5EF4-FFF2-40B4-BE49-F238E27FC236}">
                  <a16:creationId xmlns:a16="http://schemas.microsoft.com/office/drawing/2014/main" id="{8A117382-99B3-4F5A-95DF-DD71C489F308}"/>
                </a:ext>
              </a:extLst>
            </p:cNvPr>
            <p:cNvSpPr/>
            <p:nvPr/>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5" name="Rechthoek 104">
              <a:extLst>
                <a:ext uri="{FF2B5EF4-FFF2-40B4-BE49-F238E27FC236}">
                  <a16:creationId xmlns:a16="http://schemas.microsoft.com/office/drawing/2014/main" id="{37BEE625-7635-4764-8242-72FE7574219D}"/>
                </a:ext>
              </a:extLst>
            </p:cNvPr>
            <p:cNvSpPr/>
            <p:nvPr/>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6" name="Rechthoek 105">
              <a:extLst>
                <a:ext uri="{FF2B5EF4-FFF2-40B4-BE49-F238E27FC236}">
                  <a16:creationId xmlns:a16="http://schemas.microsoft.com/office/drawing/2014/main" id="{B94E52F2-EC1D-4B93-9583-8092EB54AAB9}"/>
                </a:ext>
              </a:extLst>
            </p:cNvPr>
            <p:cNvSpPr/>
            <p:nvPr/>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7" name="Rechthoek 106">
              <a:extLst>
                <a:ext uri="{FF2B5EF4-FFF2-40B4-BE49-F238E27FC236}">
                  <a16:creationId xmlns:a16="http://schemas.microsoft.com/office/drawing/2014/main" id="{C220B813-DD92-4C7D-A1BC-697C23CABFA1}"/>
                </a:ext>
              </a:extLst>
            </p:cNvPr>
            <p:cNvSpPr/>
            <p:nvPr/>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8" name="Rechthoek 107">
              <a:extLst>
                <a:ext uri="{FF2B5EF4-FFF2-40B4-BE49-F238E27FC236}">
                  <a16:creationId xmlns:a16="http://schemas.microsoft.com/office/drawing/2014/main" id="{02E84D6E-F48F-4557-99C6-9713133382F4}"/>
                </a:ext>
              </a:extLst>
            </p:cNvPr>
            <p:cNvSpPr/>
            <p:nvPr/>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09" name="Rechthoek 108">
              <a:extLst>
                <a:ext uri="{FF2B5EF4-FFF2-40B4-BE49-F238E27FC236}">
                  <a16:creationId xmlns:a16="http://schemas.microsoft.com/office/drawing/2014/main" id="{E0212F54-9A69-4A61-8B35-78C4D89F641B}"/>
                </a:ext>
              </a:extLst>
            </p:cNvPr>
            <p:cNvSpPr/>
            <p:nvPr/>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0" name="Rechthoek 109">
              <a:extLst>
                <a:ext uri="{FF2B5EF4-FFF2-40B4-BE49-F238E27FC236}">
                  <a16:creationId xmlns:a16="http://schemas.microsoft.com/office/drawing/2014/main" id="{82867721-4D81-431A-BA76-A06D56D3D57A}"/>
                </a:ext>
              </a:extLst>
            </p:cNvPr>
            <p:cNvSpPr/>
            <p:nvPr/>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1" name="Rechthoek 110">
              <a:extLst>
                <a:ext uri="{FF2B5EF4-FFF2-40B4-BE49-F238E27FC236}">
                  <a16:creationId xmlns:a16="http://schemas.microsoft.com/office/drawing/2014/main" id="{BC7CB733-8B25-4EA0-BC8B-16D6C0A8F3D9}"/>
                </a:ext>
              </a:extLst>
            </p:cNvPr>
            <p:cNvSpPr/>
            <p:nvPr/>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2" name="Rechthoek 111">
              <a:extLst>
                <a:ext uri="{FF2B5EF4-FFF2-40B4-BE49-F238E27FC236}">
                  <a16:creationId xmlns:a16="http://schemas.microsoft.com/office/drawing/2014/main" id="{C272F51B-7DF3-4BB4-81EF-F30BEBF919F8}"/>
                </a:ext>
              </a:extLst>
            </p:cNvPr>
            <p:cNvSpPr/>
            <p:nvPr/>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3" name="Rechthoek 112">
              <a:extLst>
                <a:ext uri="{FF2B5EF4-FFF2-40B4-BE49-F238E27FC236}">
                  <a16:creationId xmlns:a16="http://schemas.microsoft.com/office/drawing/2014/main" id="{E7275EC4-E93D-4579-9252-95875A3D384C}"/>
                </a:ext>
              </a:extLst>
            </p:cNvPr>
            <p:cNvSpPr/>
            <p:nvPr/>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4" name="Rechthoek 113">
              <a:extLst>
                <a:ext uri="{FF2B5EF4-FFF2-40B4-BE49-F238E27FC236}">
                  <a16:creationId xmlns:a16="http://schemas.microsoft.com/office/drawing/2014/main" id="{0ADC9315-AE94-46D1-A960-BDE67D19F3AD}"/>
                </a:ext>
              </a:extLst>
            </p:cNvPr>
            <p:cNvSpPr/>
            <p:nvPr/>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5" name="Rechthoek 114">
              <a:extLst>
                <a:ext uri="{FF2B5EF4-FFF2-40B4-BE49-F238E27FC236}">
                  <a16:creationId xmlns:a16="http://schemas.microsoft.com/office/drawing/2014/main" id="{55221152-1C95-4DAA-ACB5-C7B52C8FD766}"/>
                </a:ext>
              </a:extLst>
            </p:cNvPr>
            <p:cNvSpPr/>
            <p:nvPr/>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6" name="Rechthoek 115">
              <a:extLst>
                <a:ext uri="{FF2B5EF4-FFF2-40B4-BE49-F238E27FC236}">
                  <a16:creationId xmlns:a16="http://schemas.microsoft.com/office/drawing/2014/main" id="{BFEAC399-A721-4E24-97FA-7D27F08ADC7E}"/>
                </a:ext>
              </a:extLst>
            </p:cNvPr>
            <p:cNvSpPr/>
            <p:nvPr/>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7" name="Rechthoek 116">
              <a:extLst>
                <a:ext uri="{FF2B5EF4-FFF2-40B4-BE49-F238E27FC236}">
                  <a16:creationId xmlns:a16="http://schemas.microsoft.com/office/drawing/2014/main" id="{6B5520BE-CE29-4813-9DAD-C9B41DACAFCA}"/>
                </a:ext>
              </a:extLst>
            </p:cNvPr>
            <p:cNvSpPr/>
            <p:nvPr/>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8" name="Rechthoek 117">
              <a:extLst>
                <a:ext uri="{FF2B5EF4-FFF2-40B4-BE49-F238E27FC236}">
                  <a16:creationId xmlns:a16="http://schemas.microsoft.com/office/drawing/2014/main" id="{BC614ACB-A292-4AB7-A05D-035255A09EAC}"/>
                </a:ext>
              </a:extLst>
            </p:cNvPr>
            <p:cNvSpPr/>
            <p:nvPr/>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19" name="Rechthoek 118">
              <a:extLst>
                <a:ext uri="{FF2B5EF4-FFF2-40B4-BE49-F238E27FC236}">
                  <a16:creationId xmlns:a16="http://schemas.microsoft.com/office/drawing/2014/main" id="{8197675B-3E1D-4ADC-8028-675B7EEC0715}"/>
                </a:ext>
              </a:extLst>
            </p:cNvPr>
            <p:cNvSpPr/>
            <p:nvPr/>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0" name="Rechthoek 119">
              <a:extLst>
                <a:ext uri="{FF2B5EF4-FFF2-40B4-BE49-F238E27FC236}">
                  <a16:creationId xmlns:a16="http://schemas.microsoft.com/office/drawing/2014/main" id="{161FDAA3-430E-49EC-A4CC-A6683E05F77B}"/>
                </a:ext>
              </a:extLst>
            </p:cNvPr>
            <p:cNvSpPr/>
            <p:nvPr/>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1" name="Rechthoek 120">
              <a:extLst>
                <a:ext uri="{FF2B5EF4-FFF2-40B4-BE49-F238E27FC236}">
                  <a16:creationId xmlns:a16="http://schemas.microsoft.com/office/drawing/2014/main" id="{37DE3A08-788F-45BE-907A-AC3348EDB0B9}"/>
                </a:ext>
              </a:extLst>
            </p:cNvPr>
            <p:cNvSpPr/>
            <p:nvPr/>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2" name="Rechthoek 121">
              <a:extLst>
                <a:ext uri="{FF2B5EF4-FFF2-40B4-BE49-F238E27FC236}">
                  <a16:creationId xmlns:a16="http://schemas.microsoft.com/office/drawing/2014/main" id="{90379143-8DF0-4EE1-8C3A-C240D936C862}"/>
                </a:ext>
              </a:extLst>
            </p:cNvPr>
            <p:cNvSpPr/>
            <p:nvPr/>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3" name="Rechthoek 122">
              <a:extLst>
                <a:ext uri="{FF2B5EF4-FFF2-40B4-BE49-F238E27FC236}">
                  <a16:creationId xmlns:a16="http://schemas.microsoft.com/office/drawing/2014/main" id="{E22EF1D9-5DE2-46B7-8523-CF79C32B2B0E}"/>
                </a:ext>
              </a:extLst>
            </p:cNvPr>
            <p:cNvSpPr/>
            <p:nvPr/>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4" name="Rechthoek 123">
              <a:extLst>
                <a:ext uri="{FF2B5EF4-FFF2-40B4-BE49-F238E27FC236}">
                  <a16:creationId xmlns:a16="http://schemas.microsoft.com/office/drawing/2014/main" id="{60762A57-F746-45D5-AB2E-7C3E0A5B738D}"/>
                </a:ext>
              </a:extLst>
            </p:cNvPr>
            <p:cNvSpPr/>
            <p:nvPr/>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5" name="Rechthoek 124">
              <a:extLst>
                <a:ext uri="{FF2B5EF4-FFF2-40B4-BE49-F238E27FC236}">
                  <a16:creationId xmlns:a16="http://schemas.microsoft.com/office/drawing/2014/main" id="{06642479-D5AA-4E24-BBAA-A46D252F4370}"/>
                </a:ext>
              </a:extLst>
            </p:cNvPr>
            <p:cNvSpPr/>
            <p:nvPr/>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6" name="Rechthoek 125">
              <a:extLst>
                <a:ext uri="{FF2B5EF4-FFF2-40B4-BE49-F238E27FC236}">
                  <a16:creationId xmlns:a16="http://schemas.microsoft.com/office/drawing/2014/main" id="{7294A249-E01B-4E00-A515-54145D369480}"/>
                </a:ext>
              </a:extLst>
            </p:cNvPr>
            <p:cNvSpPr/>
            <p:nvPr/>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7" name="Rechthoek 126">
              <a:extLst>
                <a:ext uri="{FF2B5EF4-FFF2-40B4-BE49-F238E27FC236}">
                  <a16:creationId xmlns:a16="http://schemas.microsoft.com/office/drawing/2014/main" id="{BA2047AF-40C4-4B43-9121-F09C177A4A20}"/>
                </a:ext>
              </a:extLst>
            </p:cNvPr>
            <p:cNvSpPr/>
            <p:nvPr/>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8" name="Rechthoek 127">
              <a:extLst>
                <a:ext uri="{FF2B5EF4-FFF2-40B4-BE49-F238E27FC236}">
                  <a16:creationId xmlns:a16="http://schemas.microsoft.com/office/drawing/2014/main" id="{76B98FFC-AD3C-49B2-93CA-C1725C19A20F}"/>
                </a:ext>
              </a:extLst>
            </p:cNvPr>
            <p:cNvSpPr/>
            <p:nvPr/>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29" name="Rechthoek 128">
              <a:extLst>
                <a:ext uri="{FF2B5EF4-FFF2-40B4-BE49-F238E27FC236}">
                  <a16:creationId xmlns:a16="http://schemas.microsoft.com/office/drawing/2014/main" id="{E1879D9E-3E63-4CC2-9AC7-425812A3F2C4}"/>
                </a:ext>
              </a:extLst>
            </p:cNvPr>
            <p:cNvSpPr/>
            <p:nvPr/>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0" name="Rechthoek 129">
              <a:extLst>
                <a:ext uri="{FF2B5EF4-FFF2-40B4-BE49-F238E27FC236}">
                  <a16:creationId xmlns:a16="http://schemas.microsoft.com/office/drawing/2014/main" id="{8342A221-D10B-423B-8906-5EBC48090A2E}"/>
                </a:ext>
              </a:extLst>
            </p:cNvPr>
            <p:cNvSpPr/>
            <p:nvPr/>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1" name="Rechthoek 130">
              <a:extLst>
                <a:ext uri="{FF2B5EF4-FFF2-40B4-BE49-F238E27FC236}">
                  <a16:creationId xmlns:a16="http://schemas.microsoft.com/office/drawing/2014/main" id="{35A57EB3-D6B5-4152-B14F-EF27E1349632}"/>
                </a:ext>
              </a:extLst>
            </p:cNvPr>
            <p:cNvSpPr/>
            <p:nvPr/>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2" name="Rechthoek 131">
              <a:extLst>
                <a:ext uri="{FF2B5EF4-FFF2-40B4-BE49-F238E27FC236}">
                  <a16:creationId xmlns:a16="http://schemas.microsoft.com/office/drawing/2014/main" id="{31F4458E-A63D-4437-8E19-A66C8BC5DFD9}"/>
                </a:ext>
              </a:extLst>
            </p:cNvPr>
            <p:cNvSpPr/>
            <p:nvPr/>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3" name="Rechthoek 132">
              <a:extLst>
                <a:ext uri="{FF2B5EF4-FFF2-40B4-BE49-F238E27FC236}">
                  <a16:creationId xmlns:a16="http://schemas.microsoft.com/office/drawing/2014/main" id="{823D3FFE-4462-459F-8BC9-876EB23D6C56}"/>
                </a:ext>
              </a:extLst>
            </p:cNvPr>
            <p:cNvSpPr/>
            <p:nvPr/>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4" name="Rechthoek 133">
              <a:extLst>
                <a:ext uri="{FF2B5EF4-FFF2-40B4-BE49-F238E27FC236}">
                  <a16:creationId xmlns:a16="http://schemas.microsoft.com/office/drawing/2014/main" id="{CFA305EC-68FF-4C4A-B709-979FB292811A}"/>
                </a:ext>
              </a:extLst>
            </p:cNvPr>
            <p:cNvSpPr/>
            <p:nvPr/>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5" name="Rechthoek 134">
              <a:extLst>
                <a:ext uri="{FF2B5EF4-FFF2-40B4-BE49-F238E27FC236}">
                  <a16:creationId xmlns:a16="http://schemas.microsoft.com/office/drawing/2014/main" id="{A0347432-8C21-4FC5-8C35-B1FD2EA749CB}"/>
                </a:ext>
              </a:extLst>
            </p:cNvPr>
            <p:cNvSpPr/>
            <p:nvPr/>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6" name="Rechthoek 135">
              <a:extLst>
                <a:ext uri="{FF2B5EF4-FFF2-40B4-BE49-F238E27FC236}">
                  <a16:creationId xmlns:a16="http://schemas.microsoft.com/office/drawing/2014/main" id="{7A7F8353-A1F1-4929-8555-E3CBFF711B9C}"/>
                </a:ext>
              </a:extLst>
            </p:cNvPr>
            <p:cNvSpPr/>
            <p:nvPr/>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7" name="Rechthoek 136">
              <a:extLst>
                <a:ext uri="{FF2B5EF4-FFF2-40B4-BE49-F238E27FC236}">
                  <a16:creationId xmlns:a16="http://schemas.microsoft.com/office/drawing/2014/main" id="{FE868229-68BB-41A9-9ED5-28B124EF510A}"/>
                </a:ext>
              </a:extLst>
            </p:cNvPr>
            <p:cNvSpPr/>
            <p:nvPr/>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8" name="Rechthoek 137">
              <a:extLst>
                <a:ext uri="{FF2B5EF4-FFF2-40B4-BE49-F238E27FC236}">
                  <a16:creationId xmlns:a16="http://schemas.microsoft.com/office/drawing/2014/main" id="{FA1DEB70-AA07-4F8C-A32A-D1E0EB6B9063}"/>
                </a:ext>
              </a:extLst>
            </p:cNvPr>
            <p:cNvSpPr/>
            <p:nvPr/>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39" name="Rechthoek 138">
              <a:extLst>
                <a:ext uri="{FF2B5EF4-FFF2-40B4-BE49-F238E27FC236}">
                  <a16:creationId xmlns:a16="http://schemas.microsoft.com/office/drawing/2014/main" id="{CB899CC4-E72F-4DA6-BE2E-02A092FEA67A}"/>
                </a:ext>
              </a:extLst>
            </p:cNvPr>
            <p:cNvSpPr/>
            <p:nvPr/>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0" name="Rechthoek 139">
              <a:extLst>
                <a:ext uri="{FF2B5EF4-FFF2-40B4-BE49-F238E27FC236}">
                  <a16:creationId xmlns:a16="http://schemas.microsoft.com/office/drawing/2014/main" id="{E9F657BB-7594-4CE9-81AE-F174A5FCF7BF}"/>
                </a:ext>
              </a:extLst>
            </p:cNvPr>
            <p:cNvSpPr/>
            <p:nvPr/>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1" name="Rechthoek 140">
              <a:extLst>
                <a:ext uri="{FF2B5EF4-FFF2-40B4-BE49-F238E27FC236}">
                  <a16:creationId xmlns:a16="http://schemas.microsoft.com/office/drawing/2014/main" id="{DFC37973-9120-49B2-A7ED-15DCB112E254}"/>
                </a:ext>
              </a:extLst>
            </p:cNvPr>
            <p:cNvSpPr/>
            <p:nvPr/>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2" name="Rechthoek 141">
              <a:extLst>
                <a:ext uri="{FF2B5EF4-FFF2-40B4-BE49-F238E27FC236}">
                  <a16:creationId xmlns:a16="http://schemas.microsoft.com/office/drawing/2014/main" id="{C21B2490-2482-42A9-AD65-3EFCE801B505}"/>
                </a:ext>
              </a:extLst>
            </p:cNvPr>
            <p:cNvSpPr/>
            <p:nvPr/>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3" name="Rechthoek 142">
              <a:extLst>
                <a:ext uri="{FF2B5EF4-FFF2-40B4-BE49-F238E27FC236}">
                  <a16:creationId xmlns:a16="http://schemas.microsoft.com/office/drawing/2014/main" id="{1AD68A9B-287C-47FA-B23C-EF991C19345D}"/>
                </a:ext>
              </a:extLst>
            </p:cNvPr>
            <p:cNvSpPr/>
            <p:nvPr/>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4" name="Rechthoek 143">
              <a:extLst>
                <a:ext uri="{FF2B5EF4-FFF2-40B4-BE49-F238E27FC236}">
                  <a16:creationId xmlns:a16="http://schemas.microsoft.com/office/drawing/2014/main" id="{E13DC975-77A9-49F1-840F-60F7F64AA0AE}"/>
                </a:ext>
              </a:extLst>
            </p:cNvPr>
            <p:cNvSpPr/>
            <p:nvPr/>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5" name="Rechthoek 144">
              <a:extLst>
                <a:ext uri="{FF2B5EF4-FFF2-40B4-BE49-F238E27FC236}">
                  <a16:creationId xmlns:a16="http://schemas.microsoft.com/office/drawing/2014/main" id="{1F4C024A-51DC-4F32-8C8D-B2E1662EBABC}"/>
                </a:ext>
              </a:extLst>
            </p:cNvPr>
            <p:cNvSpPr/>
            <p:nvPr/>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6" name="Rechthoek 145">
              <a:extLst>
                <a:ext uri="{FF2B5EF4-FFF2-40B4-BE49-F238E27FC236}">
                  <a16:creationId xmlns:a16="http://schemas.microsoft.com/office/drawing/2014/main" id="{7E3E9670-3B8B-4A3E-BBC8-148C50E521E5}"/>
                </a:ext>
              </a:extLst>
            </p:cNvPr>
            <p:cNvSpPr/>
            <p:nvPr/>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7" name="Rechthoek 146">
              <a:extLst>
                <a:ext uri="{FF2B5EF4-FFF2-40B4-BE49-F238E27FC236}">
                  <a16:creationId xmlns:a16="http://schemas.microsoft.com/office/drawing/2014/main" id="{0D625E2E-D09E-4433-8635-54FE2B610D71}"/>
                </a:ext>
              </a:extLst>
            </p:cNvPr>
            <p:cNvSpPr/>
            <p:nvPr/>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8" name="Rechthoek 147">
              <a:extLst>
                <a:ext uri="{FF2B5EF4-FFF2-40B4-BE49-F238E27FC236}">
                  <a16:creationId xmlns:a16="http://schemas.microsoft.com/office/drawing/2014/main" id="{4D0CF8CE-893C-4FC4-A604-1E1E339B55E0}"/>
                </a:ext>
              </a:extLst>
            </p:cNvPr>
            <p:cNvSpPr/>
            <p:nvPr/>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49" name="Rechthoek 148">
              <a:extLst>
                <a:ext uri="{FF2B5EF4-FFF2-40B4-BE49-F238E27FC236}">
                  <a16:creationId xmlns:a16="http://schemas.microsoft.com/office/drawing/2014/main" id="{AA4F597F-E463-4268-91FE-0A240CFB670C}"/>
                </a:ext>
              </a:extLst>
            </p:cNvPr>
            <p:cNvSpPr/>
            <p:nvPr/>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50" name="Rechthoek 149">
              <a:extLst>
                <a:ext uri="{FF2B5EF4-FFF2-40B4-BE49-F238E27FC236}">
                  <a16:creationId xmlns:a16="http://schemas.microsoft.com/office/drawing/2014/main" id="{322D01B1-CED0-4098-A701-3BF8B51E38E6}"/>
                </a:ext>
              </a:extLst>
            </p:cNvPr>
            <p:cNvSpPr/>
            <p:nvPr/>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sp>
          <p:nvSpPr>
            <p:cNvPr id="151" name="Rechthoek 150">
              <a:extLst>
                <a:ext uri="{FF2B5EF4-FFF2-40B4-BE49-F238E27FC236}">
                  <a16:creationId xmlns:a16="http://schemas.microsoft.com/office/drawing/2014/main" id="{9B29E19F-617C-43B4-81CB-8EEF9BCF4A1D}"/>
                </a:ext>
              </a:extLst>
            </p:cNvPr>
            <p:cNvSpPr/>
            <p:nvPr/>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2160"/>
            </a:p>
          </p:txBody>
        </p:sp>
      </p:grpSp>
      <p:grpSp>
        <p:nvGrpSpPr>
          <p:cNvPr id="168" name="Graphic 6" hidden="1">
            <a:extLst>
              <a:ext uri="{FF2B5EF4-FFF2-40B4-BE49-F238E27FC236}">
                <a16:creationId xmlns:a16="http://schemas.microsoft.com/office/drawing/2014/main" id="{8A0AAF7F-DD0F-4CB1-A1B2-505FC4BCCC2B}"/>
              </a:ext>
            </a:extLst>
          </p:cNvPr>
          <p:cNvGrpSpPr/>
          <p:nvPr/>
        </p:nvGrpSpPr>
        <p:grpSpPr>
          <a:xfrm>
            <a:off x="-4762" y="-4762"/>
            <a:ext cx="12198350" cy="6864350"/>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sz="1200">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660845" y="6097799"/>
            <a:ext cx="1227947" cy="629268"/>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p:nvSpPr>
        <p:spPr>
          <a:xfrm>
            <a:off x="9238450" y="6205615"/>
            <a:ext cx="1143000" cy="3651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33" err="1"/>
              <a:t>Plaats</a:t>
            </a:r>
            <a:r>
              <a:rPr lang="en-US" sz="733"/>
              <a:t> logo </a:t>
            </a:r>
            <a:r>
              <a:rPr lang="en-US" sz="733" err="1"/>
              <a:t>hier</a:t>
            </a:r>
            <a:r>
              <a:rPr lang="en-US" sz="733"/>
              <a:t> in het </a:t>
            </a:r>
            <a:r>
              <a:rPr lang="en-US" sz="733" err="1"/>
              <a:t>diamodel</a:t>
            </a:r>
            <a:endParaRPr lang="nl-BE" sz="733"/>
          </a:p>
        </p:txBody>
      </p:sp>
    </p:spTree>
    <p:extLst>
      <p:ext uri="{BB962C8B-B14F-4D97-AF65-F5344CB8AC3E}">
        <p14:creationId xmlns:p14="http://schemas.microsoft.com/office/powerpoint/2010/main" val="35414364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Lst>
  <p:hf hdr="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AE35F-6C43-31EE-E934-992CBDC08F87}"/>
              </a:ext>
            </a:extLst>
          </p:cNvPr>
          <p:cNvSpPr>
            <a:spLocks noGrp="1"/>
          </p:cNvSpPr>
          <p:nvPr>
            <p:ph type="ctrTitle"/>
          </p:nvPr>
        </p:nvSpPr>
        <p:spPr/>
        <p:txBody>
          <a:bodyPr/>
          <a:lstStyle/>
          <a:p>
            <a:r>
              <a:rPr lang="nl-BE" dirty="0"/>
              <a:t>Project </a:t>
            </a:r>
            <a:r>
              <a:rPr lang="nl-BE" dirty="0" err="1"/>
              <a:t>MLOps</a:t>
            </a:r>
            <a:endParaRPr lang="nl-BE" dirty="0"/>
          </a:p>
        </p:txBody>
      </p:sp>
      <p:sp>
        <p:nvSpPr>
          <p:cNvPr id="3" name="Ondertitel 2">
            <a:extLst>
              <a:ext uri="{FF2B5EF4-FFF2-40B4-BE49-F238E27FC236}">
                <a16:creationId xmlns:a16="http://schemas.microsoft.com/office/drawing/2014/main" id="{751FB1BB-D6F2-7AA8-CD30-B9A86747294B}"/>
              </a:ext>
            </a:extLst>
          </p:cNvPr>
          <p:cNvSpPr>
            <a:spLocks noGrp="1"/>
          </p:cNvSpPr>
          <p:nvPr>
            <p:ph type="subTitle" idx="1"/>
          </p:nvPr>
        </p:nvSpPr>
        <p:spPr/>
        <p:txBody>
          <a:bodyPr/>
          <a:lstStyle/>
          <a:p>
            <a:r>
              <a:rPr lang="nl-BE" dirty="0"/>
              <a:t>Mathias Goris &amp; Arthur Hofman</a:t>
            </a:r>
          </a:p>
        </p:txBody>
      </p:sp>
    </p:spTree>
    <p:extLst>
      <p:ext uri="{BB962C8B-B14F-4D97-AF65-F5344CB8AC3E}">
        <p14:creationId xmlns:p14="http://schemas.microsoft.com/office/powerpoint/2010/main" val="1494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7AA9F2-78B9-9380-DE63-7E90165E2147}"/>
              </a:ext>
            </a:extLst>
          </p:cNvPr>
          <p:cNvSpPr>
            <a:spLocks noGrp="1"/>
          </p:cNvSpPr>
          <p:nvPr>
            <p:ph type="body" sz="quarter" idx="17"/>
          </p:nvPr>
        </p:nvSpPr>
        <p:spPr/>
        <p:txBody>
          <a:bodyPr/>
          <a:lstStyle/>
          <a:p>
            <a:pPr marL="342900" indent="-342900">
              <a:buFont typeface="Arial" panose="020B0604020202020204" pitchFamily="34" charset="0"/>
              <a:buChar char="•"/>
            </a:pPr>
            <a:r>
              <a:rPr lang="nl-BE" dirty="0"/>
              <a:t>Smurf </a:t>
            </a:r>
            <a:r>
              <a:rPr lang="nl-BE" dirty="0" err="1"/>
              <a:t>Guest</a:t>
            </a:r>
            <a:r>
              <a:rPr lang="nl-BE" dirty="0"/>
              <a:t> Profit Predictor</a:t>
            </a:r>
          </a:p>
          <a:p>
            <a:pPr marL="342900" indent="-342900">
              <a:buFont typeface="Arial" panose="020B0604020202020204" pitchFamily="34" charset="0"/>
              <a:buChar char="•"/>
            </a:pPr>
            <a:r>
              <a:rPr lang="en-US" dirty="0"/>
              <a:t>training set = behavior of </a:t>
            </a:r>
            <a:r>
              <a:rPr lang="en-US" b="1" dirty="0"/>
              <a:t>5000</a:t>
            </a:r>
            <a:r>
              <a:rPr lang="en-US" dirty="0"/>
              <a:t> Smurf hotel guests</a:t>
            </a:r>
            <a:endParaRPr lang="LID4096" dirty="0"/>
          </a:p>
        </p:txBody>
      </p:sp>
      <p:sp>
        <p:nvSpPr>
          <p:cNvPr id="3" name="Title 2">
            <a:extLst>
              <a:ext uri="{FF2B5EF4-FFF2-40B4-BE49-F238E27FC236}">
                <a16:creationId xmlns:a16="http://schemas.microsoft.com/office/drawing/2014/main" id="{4E99E910-BE36-6E64-DBE9-B4AAE3B46D88}"/>
              </a:ext>
            </a:extLst>
          </p:cNvPr>
          <p:cNvSpPr>
            <a:spLocks noGrp="1"/>
          </p:cNvSpPr>
          <p:nvPr>
            <p:ph type="title"/>
          </p:nvPr>
        </p:nvSpPr>
        <p:spPr/>
        <p:txBody>
          <a:bodyPr/>
          <a:lstStyle/>
          <a:p>
            <a:r>
              <a:rPr lang="nl-BE" dirty="0"/>
              <a:t>Project Context</a:t>
            </a:r>
            <a:endParaRPr lang="LID4096" dirty="0"/>
          </a:p>
        </p:txBody>
      </p:sp>
      <p:pic>
        <p:nvPicPr>
          <p:cNvPr id="5" name="Picture 4">
            <a:extLst>
              <a:ext uri="{FF2B5EF4-FFF2-40B4-BE49-F238E27FC236}">
                <a16:creationId xmlns:a16="http://schemas.microsoft.com/office/drawing/2014/main" id="{3FE2F5AC-EB4B-968F-5616-D0A32AF3E28D}"/>
              </a:ext>
            </a:extLst>
          </p:cNvPr>
          <p:cNvPicPr>
            <a:picLocks noChangeAspect="1"/>
          </p:cNvPicPr>
          <p:nvPr/>
        </p:nvPicPr>
        <p:blipFill>
          <a:blip r:embed="rId2"/>
          <a:stretch>
            <a:fillRect/>
          </a:stretch>
        </p:blipFill>
        <p:spPr>
          <a:xfrm>
            <a:off x="350044" y="2862540"/>
            <a:ext cx="11491912" cy="2898554"/>
          </a:xfrm>
          <a:prstGeom prst="rect">
            <a:avLst/>
          </a:prstGeom>
        </p:spPr>
      </p:pic>
    </p:spTree>
    <p:extLst>
      <p:ext uri="{BB962C8B-B14F-4D97-AF65-F5344CB8AC3E}">
        <p14:creationId xmlns:p14="http://schemas.microsoft.com/office/powerpoint/2010/main" val="217606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88B936-A079-9A8E-9D74-D5D5FA1FCAFA}"/>
              </a:ext>
            </a:extLst>
          </p:cNvPr>
          <p:cNvSpPr>
            <a:spLocks noGrp="1"/>
          </p:cNvSpPr>
          <p:nvPr>
            <p:ph type="body" sz="quarter" idx="17"/>
          </p:nvPr>
        </p:nvSpPr>
        <p:spPr/>
        <p:txBody>
          <a:bodyPr/>
          <a:lstStyle/>
          <a:p>
            <a:pPr marL="342900" indent="-342900">
              <a:buFont typeface="Arial" panose="020B0604020202020204" pitchFamily="34" charset="0"/>
              <a:buChar char="•"/>
            </a:pPr>
            <a:r>
              <a:rPr lang="nl-BE" dirty="0" err="1"/>
              <a:t>GradientBoostingRegressor</a:t>
            </a:r>
            <a:endParaRPr lang="nl-BE" dirty="0"/>
          </a:p>
          <a:p>
            <a:pPr marL="342900" indent="-342900">
              <a:buFont typeface="Arial" panose="020B0604020202020204" pitchFamily="34" charset="0"/>
              <a:buChar char="•"/>
            </a:pPr>
            <a:r>
              <a:rPr lang="nl-BE" dirty="0"/>
              <a:t>Beste performance in vorig project</a:t>
            </a:r>
          </a:p>
          <a:p>
            <a:pPr marL="342900" indent="-342900">
              <a:buFont typeface="Arial" panose="020B0604020202020204" pitchFamily="34" charset="0"/>
              <a:buChar char="•"/>
            </a:pPr>
            <a:r>
              <a:rPr lang="nl-BE" dirty="0"/>
              <a:t>Gebruikt clean dataset</a:t>
            </a:r>
            <a:endParaRPr lang="LID4096" dirty="0"/>
          </a:p>
        </p:txBody>
      </p:sp>
      <p:sp>
        <p:nvSpPr>
          <p:cNvPr id="3" name="Title 2">
            <a:extLst>
              <a:ext uri="{FF2B5EF4-FFF2-40B4-BE49-F238E27FC236}">
                <a16:creationId xmlns:a16="http://schemas.microsoft.com/office/drawing/2014/main" id="{0B5C2305-0C86-DDB9-A6DF-3F46F059B41E}"/>
              </a:ext>
            </a:extLst>
          </p:cNvPr>
          <p:cNvSpPr>
            <a:spLocks noGrp="1"/>
          </p:cNvSpPr>
          <p:nvPr>
            <p:ph type="title"/>
          </p:nvPr>
        </p:nvSpPr>
        <p:spPr/>
        <p:txBody>
          <a:bodyPr/>
          <a:lstStyle/>
          <a:p>
            <a:r>
              <a:rPr lang="nl-BE" dirty="0"/>
              <a:t>Machine </a:t>
            </a:r>
            <a:r>
              <a:rPr lang="nl-BE" dirty="0" err="1"/>
              <a:t>learning</a:t>
            </a:r>
            <a:r>
              <a:rPr lang="nl-BE" dirty="0"/>
              <a:t> model</a:t>
            </a:r>
            <a:endParaRPr lang="LID4096" dirty="0"/>
          </a:p>
        </p:txBody>
      </p:sp>
      <p:pic>
        <p:nvPicPr>
          <p:cNvPr id="5" name="Picture 4">
            <a:extLst>
              <a:ext uri="{FF2B5EF4-FFF2-40B4-BE49-F238E27FC236}">
                <a16:creationId xmlns:a16="http://schemas.microsoft.com/office/drawing/2014/main" id="{9F956104-03C9-065C-2CCA-9F608BE99077}"/>
              </a:ext>
            </a:extLst>
          </p:cNvPr>
          <p:cNvPicPr>
            <a:picLocks noChangeAspect="1"/>
          </p:cNvPicPr>
          <p:nvPr/>
        </p:nvPicPr>
        <p:blipFill>
          <a:blip r:embed="rId2"/>
          <a:stretch>
            <a:fillRect/>
          </a:stretch>
        </p:blipFill>
        <p:spPr>
          <a:xfrm>
            <a:off x="6982048" y="1646735"/>
            <a:ext cx="4137990" cy="3992066"/>
          </a:xfrm>
          <a:prstGeom prst="rect">
            <a:avLst/>
          </a:prstGeom>
        </p:spPr>
      </p:pic>
    </p:spTree>
    <p:extLst>
      <p:ext uri="{BB962C8B-B14F-4D97-AF65-F5344CB8AC3E}">
        <p14:creationId xmlns:p14="http://schemas.microsoft.com/office/powerpoint/2010/main" val="259040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1CE5A4-4463-C10F-D19C-A793C6A71B0F}"/>
              </a:ext>
            </a:extLst>
          </p:cNvPr>
          <p:cNvPicPr>
            <a:picLocks noChangeAspect="1"/>
          </p:cNvPicPr>
          <p:nvPr/>
        </p:nvPicPr>
        <p:blipFill>
          <a:blip r:embed="rId2"/>
          <a:stretch>
            <a:fillRect/>
          </a:stretch>
        </p:blipFill>
        <p:spPr>
          <a:xfrm>
            <a:off x="6262794" y="2359322"/>
            <a:ext cx="5478357" cy="2478956"/>
          </a:xfrm>
          <a:prstGeom prst="rect">
            <a:avLst/>
          </a:prstGeom>
          <a:noFill/>
        </p:spPr>
      </p:pic>
      <p:sp>
        <p:nvSpPr>
          <p:cNvPr id="2" name="Text Placeholder 1">
            <a:extLst>
              <a:ext uri="{FF2B5EF4-FFF2-40B4-BE49-F238E27FC236}">
                <a16:creationId xmlns:a16="http://schemas.microsoft.com/office/drawing/2014/main" id="{6AF90A21-60B4-CD0C-EC24-FA5AD1C232C1}"/>
              </a:ext>
            </a:extLst>
          </p:cNvPr>
          <p:cNvSpPr>
            <a:spLocks noGrp="1"/>
          </p:cNvSpPr>
          <p:nvPr>
            <p:ph type="body" sz="quarter" idx="17"/>
          </p:nvPr>
        </p:nvSpPr>
        <p:spPr>
          <a:xfrm>
            <a:off x="700088" y="1569601"/>
            <a:ext cx="5478357" cy="4074337"/>
          </a:xfrm>
        </p:spPr>
        <p:txBody>
          <a:bodyPr>
            <a:normAutofit/>
          </a:bodyPr>
          <a:lstStyle/>
          <a:p>
            <a:pPr marL="342900" indent="-342900">
              <a:buFont typeface="Arial" panose="020B0604020202020204" pitchFamily="34" charset="0"/>
              <a:buChar char="•"/>
            </a:pPr>
            <a:r>
              <a:rPr lang="en-GB" dirty="0"/>
              <a:t>Resource group: </a:t>
            </a:r>
            <a:r>
              <a:rPr lang="en-GB" b="1" dirty="0" err="1"/>
              <a:t>smurf</a:t>
            </a:r>
            <a:r>
              <a:rPr lang="en-GB" b="1" dirty="0"/>
              <a:t>-profit-ml-gr</a:t>
            </a:r>
          </a:p>
          <a:p>
            <a:pPr marL="342900" indent="-342900">
              <a:buFont typeface="Arial" panose="020B0604020202020204" pitchFamily="34" charset="0"/>
              <a:buChar char="•"/>
            </a:pPr>
            <a:r>
              <a:rPr lang="en-GB" dirty="0"/>
              <a:t>Workspace: </a:t>
            </a:r>
            <a:r>
              <a:rPr lang="en-GB" b="1" dirty="0"/>
              <a:t>profit-model-</a:t>
            </a:r>
            <a:r>
              <a:rPr lang="en-GB" b="1" dirty="0" err="1"/>
              <a:t>ws</a:t>
            </a:r>
            <a:endParaRPr lang="en-GB" b="1" dirty="0"/>
          </a:p>
          <a:p>
            <a:pPr marL="342900" indent="-342900">
              <a:buFont typeface="Arial" panose="020B0604020202020204" pitchFamily="34" charset="0"/>
              <a:buChar char="•"/>
            </a:pPr>
            <a:r>
              <a:rPr lang="en-GB" dirty="0"/>
              <a:t>Computes: </a:t>
            </a:r>
            <a:r>
              <a:rPr lang="en-GB" b="1" dirty="0"/>
              <a:t>cc-profit-train, ci-profit-dev</a:t>
            </a:r>
          </a:p>
          <a:p>
            <a:pPr marL="342900" indent="-342900">
              <a:buFont typeface="Arial" panose="020B0604020202020204" pitchFamily="34" charset="0"/>
              <a:buChar char="•"/>
            </a:pPr>
            <a:r>
              <a:rPr lang="nl-BE" dirty="0" err="1"/>
              <a:t>Registered</a:t>
            </a:r>
            <a:r>
              <a:rPr lang="nl-BE" dirty="0"/>
              <a:t> </a:t>
            </a:r>
            <a:r>
              <a:rPr lang="nl-BE" dirty="0" err="1"/>
              <a:t>cleaned</a:t>
            </a:r>
            <a:r>
              <a:rPr lang="nl-BE" dirty="0"/>
              <a:t> dataset</a:t>
            </a:r>
          </a:p>
          <a:p>
            <a:pPr marL="342900" indent="-342900">
              <a:buFont typeface="Arial" panose="020B0604020202020204" pitchFamily="34" charset="0"/>
              <a:buChar char="•"/>
            </a:pPr>
            <a:r>
              <a:rPr lang="en-GB" dirty="0"/>
              <a:t>App Registration </a:t>
            </a:r>
            <a:r>
              <a:rPr lang="en-GB" dirty="0" err="1"/>
              <a:t>voor</a:t>
            </a:r>
            <a:r>
              <a:rPr lang="en-GB" dirty="0"/>
              <a:t> GitHub: </a:t>
            </a:r>
            <a:r>
              <a:rPr lang="en-GB" b="1" dirty="0" err="1"/>
              <a:t>github</a:t>
            </a:r>
            <a:r>
              <a:rPr lang="en-GB" b="1" dirty="0"/>
              <a:t>-ml-pipeline</a:t>
            </a:r>
            <a:endParaRPr lang="LID4096" b="1" dirty="0"/>
          </a:p>
        </p:txBody>
      </p:sp>
      <p:sp>
        <p:nvSpPr>
          <p:cNvPr id="3" name="Title 2">
            <a:extLst>
              <a:ext uri="{FF2B5EF4-FFF2-40B4-BE49-F238E27FC236}">
                <a16:creationId xmlns:a16="http://schemas.microsoft.com/office/drawing/2014/main" id="{58C25C72-1C0F-6F10-4EF6-82FD355E6997}"/>
              </a:ext>
            </a:extLst>
          </p:cNvPr>
          <p:cNvSpPr>
            <a:spLocks noGrp="1"/>
          </p:cNvSpPr>
          <p:nvPr>
            <p:ph type="title"/>
          </p:nvPr>
        </p:nvSpPr>
        <p:spPr>
          <a:xfrm>
            <a:off x="665795" y="592589"/>
            <a:ext cx="11050419" cy="420237"/>
          </a:xfrm>
        </p:spPr>
        <p:txBody>
          <a:bodyPr anchor="t">
            <a:normAutofit/>
          </a:bodyPr>
          <a:lstStyle/>
          <a:p>
            <a:r>
              <a:rPr lang="en-US" dirty="0"/>
              <a:t>Azure ML Setup (Task 1)</a:t>
            </a:r>
            <a:endParaRPr lang="LID4096" dirty="0"/>
          </a:p>
        </p:txBody>
      </p:sp>
    </p:spTree>
    <p:extLst>
      <p:ext uri="{BB962C8B-B14F-4D97-AF65-F5344CB8AC3E}">
        <p14:creationId xmlns:p14="http://schemas.microsoft.com/office/powerpoint/2010/main" val="422091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EFF08A-E977-5B39-4479-8274C7DD4672}"/>
              </a:ext>
            </a:extLst>
          </p:cNvPr>
          <p:cNvSpPr>
            <a:spLocks noGrp="1"/>
          </p:cNvSpPr>
          <p:nvPr>
            <p:ph type="body" sz="quarter" idx="17"/>
          </p:nvPr>
        </p:nvSpPr>
        <p:spPr/>
        <p:txBody>
          <a:bodyPr/>
          <a:lstStyle/>
          <a:p>
            <a:endParaRPr lang="LID4096"/>
          </a:p>
        </p:txBody>
      </p:sp>
      <p:sp>
        <p:nvSpPr>
          <p:cNvPr id="3" name="Title 2">
            <a:extLst>
              <a:ext uri="{FF2B5EF4-FFF2-40B4-BE49-F238E27FC236}">
                <a16:creationId xmlns:a16="http://schemas.microsoft.com/office/drawing/2014/main" id="{EB28645A-5007-A976-ECFD-0B88A9A94368}"/>
              </a:ext>
            </a:extLst>
          </p:cNvPr>
          <p:cNvSpPr>
            <a:spLocks noGrp="1"/>
          </p:cNvSpPr>
          <p:nvPr>
            <p:ph type="title"/>
          </p:nvPr>
        </p:nvSpPr>
        <p:spPr/>
        <p:txBody>
          <a:bodyPr/>
          <a:lstStyle/>
          <a:p>
            <a:r>
              <a:rPr lang="nl-BE" dirty="0" err="1"/>
              <a:t>FastAPI</a:t>
            </a:r>
            <a:r>
              <a:rPr lang="nl-BE" dirty="0"/>
              <a:t> &amp; </a:t>
            </a:r>
            <a:r>
              <a:rPr lang="nl-BE" dirty="0" err="1"/>
              <a:t>Kubernetes</a:t>
            </a:r>
            <a:r>
              <a:rPr lang="nl-BE" dirty="0"/>
              <a:t> (</a:t>
            </a:r>
            <a:r>
              <a:rPr lang="nl-BE" dirty="0" err="1"/>
              <a:t>Task</a:t>
            </a:r>
            <a:r>
              <a:rPr lang="nl-BE" dirty="0"/>
              <a:t> 2)</a:t>
            </a:r>
            <a:endParaRPr lang="LID4096" dirty="0"/>
          </a:p>
        </p:txBody>
      </p:sp>
    </p:spTree>
    <p:extLst>
      <p:ext uri="{BB962C8B-B14F-4D97-AF65-F5344CB8AC3E}">
        <p14:creationId xmlns:p14="http://schemas.microsoft.com/office/powerpoint/2010/main" val="3409593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007EB3-C0DC-4541-FFAF-26A320127D5C}"/>
              </a:ext>
            </a:extLst>
          </p:cNvPr>
          <p:cNvSpPr>
            <a:spLocks noGrp="1"/>
          </p:cNvSpPr>
          <p:nvPr>
            <p:ph type="body" sz="quarter" idx="17"/>
          </p:nvPr>
        </p:nvSpPr>
        <p:spPr/>
        <p:txBody>
          <a:bodyPr/>
          <a:lstStyle/>
          <a:p>
            <a:endParaRPr lang="LID4096"/>
          </a:p>
        </p:txBody>
      </p:sp>
      <p:sp>
        <p:nvSpPr>
          <p:cNvPr id="3" name="Title 2">
            <a:extLst>
              <a:ext uri="{FF2B5EF4-FFF2-40B4-BE49-F238E27FC236}">
                <a16:creationId xmlns:a16="http://schemas.microsoft.com/office/drawing/2014/main" id="{481182B0-0DD4-0CC5-B502-A84E044C5C84}"/>
              </a:ext>
            </a:extLst>
          </p:cNvPr>
          <p:cNvSpPr>
            <a:spLocks noGrp="1"/>
          </p:cNvSpPr>
          <p:nvPr>
            <p:ph type="title"/>
          </p:nvPr>
        </p:nvSpPr>
        <p:spPr/>
        <p:txBody>
          <a:bodyPr/>
          <a:lstStyle/>
          <a:p>
            <a:r>
              <a:rPr lang="nl-BE" dirty="0"/>
              <a:t>Automation &amp; </a:t>
            </a:r>
            <a:r>
              <a:rPr lang="nl-BE" dirty="0" err="1"/>
              <a:t>DevOps</a:t>
            </a:r>
            <a:r>
              <a:rPr lang="nl-BE" dirty="0"/>
              <a:t> (</a:t>
            </a:r>
            <a:r>
              <a:rPr lang="nl-BE" dirty="0" err="1"/>
              <a:t>Task</a:t>
            </a:r>
            <a:r>
              <a:rPr lang="nl-BE" dirty="0"/>
              <a:t> 3)</a:t>
            </a:r>
            <a:endParaRPr lang="LID4096" dirty="0"/>
          </a:p>
        </p:txBody>
      </p:sp>
    </p:spTree>
    <p:extLst>
      <p:ext uri="{BB962C8B-B14F-4D97-AF65-F5344CB8AC3E}">
        <p14:creationId xmlns:p14="http://schemas.microsoft.com/office/powerpoint/2010/main" val="115949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3877B6-1F88-C4D8-ECEF-B7C8B6C43716}"/>
              </a:ext>
            </a:extLst>
          </p:cNvPr>
          <p:cNvSpPr>
            <a:spLocks noGrp="1"/>
          </p:cNvSpPr>
          <p:nvPr>
            <p:ph type="body" sz="quarter" idx="17"/>
          </p:nvPr>
        </p:nvSpPr>
        <p:spPr/>
        <p:txBody>
          <a:bodyPr/>
          <a:lstStyle/>
          <a:p>
            <a:endParaRPr lang="LID4096"/>
          </a:p>
        </p:txBody>
      </p:sp>
      <p:sp>
        <p:nvSpPr>
          <p:cNvPr id="3" name="Title 2">
            <a:extLst>
              <a:ext uri="{FF2B5EF4-FFF2-40B4-BE49-F238E27FC236}">
                <a16:creationId xmlns:a16="http://schemas.microsoft.com/office/drawing/2014/main" id="{DA0B2685-1E9B-4926-106C-63856817C192}"/>
              </a:ext>
            </a:extLst>
          </p:cNvPr>
          <p:cNvSpPr>
            <a:spLocks noGrp="1"/>
          </p:cNvSpPr>
          <p:nvPr>
            <p:ph type="title"/>
          </p:nvPr>
        </p:nvSpPr>
        <p:spPr/>
        <p:txBody>
          <a:bodyPr/>
          <a:lstStyle/>
          <a:p>
            <a:r>
              <a:rPr lang="nl-BE" dirty="0" err="1"/>
              <a:t>Challenges</a:t>
            </a:r>
            <a:r>
              <a:rPr lang="nl-BE" dirty="0"/>
              <a:t> &amp; </a:t>
            </a:r>
            <a:r>
              <a:rPr lang="nl-BE" dirty="0" err="1"/>
              <a:t>Learnings</a:t>
            </a:r>
            <a:endParaRPr lang="LID4096" dirty="0"/>
          </a:p>
        </p:txBody>
      </p:sp>
    </p:spTree>
    <p:extLst>
      <p:ext uri="{BB962C8B-B14F-4D97-AF65-F5344CB8AC3E}">
        <p14:creationId xmlns:p14="http://schemas.microsoft.com/office/powerpoint/2010/main" val="376491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E2C0E6-2A90-2ACF-36FF-D70BC4C53EAC}"/>
              </a:ext>
            </a:extLst>
          </p:cNvPr>
          <p:cNvSpPr>
            <a:spLocks noGrp="1"/>
          </p:cNvSpPr>
          <p:nvPr>
            <p:ph type="body" sz="quarter" idx="17"/>
          </p:nvPr>
        </p:nvSpPr>
        <p:spPr/>
        <p:txBody>
          <a:bodyPr/>
          <a:lstStyle/>
          <a:p>
            <a:endParaRPr lang="LID4096"/>
          </a:p>
        </p:txBody>
      </p:sp>
      <p:sp>
        <p:nvSpPr>
          <p:cNvPr id="3" name="Title 2">
            <a:extLst>
              <a:ext uri="{FF2B5EF4-FFF2-40B4-BE49-F238E27FC236}">
                <a16:creationId xmlns:a16="http://schemas.microsoft.com/office/drawing/2014/main" id="{7DA96511-68CA-7BAC-718E-FFAC49B8812A}"/>
              </a:ext>
            </a:extLst>
          </p:cNvPr>
          <p:cNvSpPr>
            <a:spLocks noGrp="1"/>
          </p:cNvSpPr>
          <p:nvPr>
            <p:ph type="title"/>
          </p:nvPr>
        </p:nvSpPr>
        <p:spPr/>
        <p:txBody>
          <a:bodyPr/>
          <a:lstStyle/>
          <a:p>
            <a:r>
              <a:rPr lang="nl-BE" dirty="0"/>
              <a:t>Demo &amp; </a:t>
            </a:r>
            <a:r>
              <a:rPr lang="nl-BE" dirty="0" err="1"/>
              <a:t>Result</a:t>
            </a:r>
            <a:endParaRPr lang="LID4096" dirty="0"/>
          </a:p>
        </p:txBody>
      </p:sp>
    </p:spTree>
    <p:extLst>
      <p:ext uri="{BB962C8B-B14F-4D97-AF65-F5344CB8AC3E}">
        <p14:creationId xmlns:p14="http://schemas.microsoft.com/office/powerpoint/2010/main" val="241245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956EA2-ACB1-5157-B21F-D35DE0A98F5E}"/>
              </a:ext>
            </a:extLst>
          </p:cNvPr>
          <p:cNvSpPr>
            <a:spLocks noGrp="1"/>
          </p:cNvSpPr>
          <p:nvPr>
            <p:ph type="body" sz="quarter" idx="17"/>
          </p:nvPr>
        </p:nvSpPr>
        <p:spPr/>
        <p:txBody>
          <a:bodyPr/>
          <a:lstStyle/>
          <a:p>
            <a:r>
              <a:rPr lang="nl-BE" dirty="0"/>
              <a:t>Zijn er nog vragen?</a:t>
            </a:r>
            <a:endParaRPr lang="LID4096" dirty="0"/>
          </a:p>
        </p:txBody>
      </p:sp>
      <p:sp>
        <p:nvSpPr>
          <p:cNvPr id="3" name="Title 2">
            <a:extLst>
              <a:ext uri="{FF2B5EF4-FFF2-40B4-BE49-F238E27FC236}">
                <a16:creationId xmlns:a16="http://schemas.microsoft.com/office/drawing/2014/main" id="{F637CB74-A93A-C36E-D937-B8C44D83A5BD}"/>
              </a:ext>
            </a:extLst>
          </p:cNvPr>
          <p:cNvSpPr>
            <a:spLocks noGrp="1"/>
          </p:cNvSpPr>
          <p:nvPr>
            <p:ph type="title"/>
          </p:nvPr>
        </p:nvSpPr>
        <p:spPr/>
        <p:txBody>
          <a:bodyPr/>
          <a:lstStyle/>
          <a:p>
            <a:r>
              <a:rPr lang="nl-BE"/>
              <a:t>Einde</a:t>
            </a:r>
            <a:endParaRPr lang="LID4096" dirty="0"/>
          </a:p>
        </p:txBody>
      </p:sp>
    </p:spTree>
    <p:extLst>
      <p:ext uri="{BB962C8B-B14F-4D97-AF65-F5344CB8AC3E}">
        <p14:creationId xmlns:p14="http://schemas.microsoft.com/office/powerpoint/2010/main" val="2393846418"/>
      </p:ext>
    </p:extLst>
  </p:cSld>
  <p:clrMapOvr>
    <a:masterClrMapping/>
  </p:clrMapOvr>
</p:sld>
</file>

<file path=ppt/theme/theme1.xml><?xml version="1.0" encoding="utf-8"?>
<a:theme xmlns:a="http://schemas.openxmlformats.org/drawingml/2006/main" name="Howest">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owest" id="{59522EF7-2175-E643-86A9-D28BFEC3145C}" vid="{FCAEF87B-8826-B649-B873-D5EB5320E9EF}"/>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Howest</Template>
  <TotalTime>620</TotalTime>
  <Words>88</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Aptos</vt:lpstr>
      <vt:lpstr>Arial</vt:lpstr>
      <vt:lpstr>Arial Rounded MT Bold</vt:lpstr>
      <vt:lpstr>Calibri</vt:lpstr>
      <vt:lpstr>Calibri Light</vt:lpstr>
      <vt:lpstr>Howest</vt:lpstr>
      <vt:lpstr>Howest EN</vt:lpstr>
      <vt:lpstr>Howest NL met tweede logo</vt:lpstr>
      <vt:lpstr>Project MLOps</vt:lpstr>
      <vt:lpstr>Project Context</vt:lpstr>
      <vt:lpstr>Machine learning model</vt:lpstr>
      <vt:lpstr>Azure ML Setup (Task 1)</vt:lpstr>
      <vt:lpstr>FastAPI &amp; Kubernetes (Task 2)</vt:lpstr>
      <vt:lpstr>Automation &amp; DevOps (Task 3)</vt:lpstr>
      <vt:lpstr>Challenges &amp; Learnings</vt:lpstr>
      <vt:lpstr>Demo &amp; Result</vt:lpstr>
      <vt:lpstr>Einde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Prompt Engineering</dc:title>
  <dc:creator>Vangampelaere Gene</dc:creator>
  <cp:lastModifiedBy>Mathias GORIS</cp:lastModifiedBy>
  <cp:revision>5</cp:revision>
  <cp:lastPrinted>2023-09-11T12:32:23Z</cp:lastPrinted>
  <dcterms:created xsi:type="dcterms:W3CDTF">2023-09-11T12:21:22Z</dcterms:created>
  <dcterms:modified xsi:type="dcterms:W3CDTF">2025-06-11T18:31:03Z</dcterms:modified>
</cp:coreProperties>
</file>