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D642-E0F2-EB38-D689-4B0765FC7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A0986C-418C-7FC4-29F7-FE74F518A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1D0282-1162-F088-8C62-6EC6DE22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16CC5B-5C80-E2D8-C9B7-3C03F5F6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1A79B4-7DBF-FC16-0715-4389A332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2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BD1FA-35DB-5BCD-AE35-C92E52E6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01D3E0-6547-D6B3-8A0C-1B706658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1D6C16-B21E-4973-5B01-2003C132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0D20E9-A899-E6A2-F1E1-98F77C9C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805BEE-E258-F4D0-0B91-849E1982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45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A749F78-9525-82BB-C5F2-7A6C5AA54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2DBAEA-CE6A-CBC5-6C4A-5458286E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30192B-E5BA-0835-3953-61862607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5F4F0D-CF42-0958-7E91-9BBD174A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4C65D9-4C31-88FA-4F9C-52FE536C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01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69419-CA2B-44EC-2AD9-208CCE5C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8D82BC-5988-6050-FEC5-1E377039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1902D0-3A29-5045-3FCD-BBE6EF62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E03F09-DC30-0FE1-6E56-4562938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C62FB-6543-43A0-2AEB-EED58FCE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07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53557-72A0-DEFD-6A40-C4D624BB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8770F3-D0E3-9FDF-49BD-9B91209F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AB758C-2526-9748-8846-1305F537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7C5F98-15AD-28B1-C65C-EDDAE538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9018D3-D6FE-1F65-7260-4110BA2D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774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2439-E7BA-6B5E-30A6-AA0157E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96DCE2-3087-34E7-80DA-7AAF1338B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188C5B-B636-2948-6F4D-0F82E8DC7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ECA4A4-695F-1EA7-E1C6-8B7A3A4E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BC757E-65A5-6A71-2305-D039BBAF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CC1A08-BD96-F6E5-4611-060FBE9F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63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C1137-0E65-7088-0C51-B20C752E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FB2CE9-2D02-E43C-457C-B42C8CE80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BE6960-011F-57E6-20C0-BC580DC5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22C947-324E-E56B-42A3-BAB1D8E2B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F313BD-6B65-7454-3084-5F7A18A0A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A8F2650-24B0-5C4E-5FC7-B81ED163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08D2EC-21A8-48F3-DC2B-AAA48AB0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30BA312-0E34-7A03-DEC4-53937AFA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78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71F46-C05A-CA53-2671-A722868B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9EB5A5-08A5-AA95-51A5-4F12DD3F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3299E4-4F2A-F325-3EB2-43F24C4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804F61-6E11-D468-2EB8-3D0A2199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197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592CBBC-6221-9A06-1D73-7760F8FF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8EFF2B-8C15-96DA-4DE6-06668B13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506653-D18F-929A-0E9D-A72EEECC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59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F778-119E-FD89-D75D-6BE28360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18AB3-93BD-9ABB-4A22-65A4F0711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E333D6-4DCC-E21B-ADE0-1D442EC4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2B0784-9A6A-8652-B331-AFA47910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3D57A5-2D05-27B2-2989-80E57E60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1B7B29-5EBA-2ED2-EBFC-3A4B93A8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52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4CDD7-C86C-84D8-7575-C77639A4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72E1811-6C33-A43E-C5FB-6BF7D6A8B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D93720-3166-6053-7533-A15021C4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4C671A-C56F-1F50-06AB-BC9F9621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39D9E2-BFE4-1D67-8FE3-04F38DD2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C18144-C9D0-3F91-D28B-342D6F32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83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92279F4-F34C-67AD-27D3-E3E7B3B0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56C376-ABC7-D273-1187-5EE6E6CA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FBDD8E-EA2F-C492-DC91-E10239354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10EAAD-9318-50DB-58A1-647143CC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253670-C2B4-F077-65B4-6DBD44FFA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191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0 Types of Warehouses &amp; How to Choose One | Mintsoft">
            <a:extLst>
              <a:ext uri="{FF2B5EF4-FFF2-40B4-BE49-F238E27FC236}">
                <a16:creationId xmlns:a16="http://schemas.microsoft.com/office/drawing/2014/main" id="{0ABD80DE-3CAE-E949-7E0E-61485546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0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C19A46-6E2B-D356-5057-DC535E833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7628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software engineering for cyber physical systems</a:t>
            </a:r>
            <a:endParaRPr lang="nl-BE" sz="6600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F28D14-2B66-7442-A0F1-7B7D72FC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315" y="4644475"/>
            <a:ext cx="9144000" cy="1536192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Ebbe </a:t>
            </a:r>
            <a:r>
              <a:rPr lang="nl-BE" dirty="0" err="1">
                <a:solidFill>
                  <a:schemeClr val="bg1"/>
                </a:solidFill>
              </a:rPr>
              <a:t>Wertz</a:t>
            </a:r>
            <a:r>
              <a:rPr lang="nl-BE" dirty="0">
                <a:solidFill>
                  <a:schemeClr val="bg1"/>
                </a:solidFill>
              </a:rPr>
              <a:t>, Robin </a:t>
            </a:r>
            <a:r>
              <a:rPr lang="nl-BE" dirty="0" err="1">
                <a:solidFill>
                  <a:schemeClr val="bg1"/>
                </a:solidFill>
              </a:rPr>
              <a:t>Lambreghts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and</a:t>
            </a:r>
            <a:r>
              <a:rPr lang="nl-BE" dirty="0">
                <a:solidFill>
                  <a:schemeClr val="bg1"/>
                </a:solidFill>
              </a:rPr>
              <a:t> Mathias Houwen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7A73994E-A41F-8F39-7AFA-E805E911E94D}"/>
              </a:ext>
            </a:extLst>
          </p:cNvPr>
          <p:cNvSpPr txBox="1">
            <a:spLocks/>
          </p:cNvSpPr>
          <p:nvPr/>
        </p:nvSpPr>
        <p:spPr>
          <a:xfrm>
            <a:off x="1586315" y="3718899"/>
            <a:ext cx="9144000" cy="153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olidFill>
                  <a:schemeClr val="bg1"/>
                </a:solidFill>
              </a:rPr>
              <a:t>Warehouse robots</a:t>
            </a:r>
          </a:p>
        </p:txBody>
      </p:sp>
    </p:spTree>
    <p:extLst>
      <p:ext uri="{BB962C8B-B14F-4D97-AF65-F5344CB8AC3E}">
        <p14:creationId xmlns:p14="http://schemas.microsoft.com/office/powerpoint/2010/main" val="163188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E9F00-8FE7-5D34-7408-8B8B82C72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Are </a:t>
            </a:r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1A81FE-FE06-09FA-28BB-2850FE144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2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BD124-2721-B6DC-B87B-8C52E5BA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System Architecture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C8841E-586F-B484-970C-BC2E04B7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Server</a:t>
            </a:r>
          </a:p>
          <a:p>
            <a:r>
              <a:rPr lang="nl-BE" dirty="0" err="1"/>
              <a:t>Webbots</a:t>
            </a:r>
            <a:endParaRPr lang="nl-BE" dirty="0"/>
          </a:p>
          <a:p>
            <a:r>
              <a:rPr lang="nl-BE" dirty="0"/>
              <a:t>Web-UI</a:t>
            </a:r>
          </a:p>
        </p:txBody>
      </p:sp>
    </p:spTree>
    <p:extLst>
      <p:ext uri="{BB962C8B-B14F-4D97-AF65-F5344CB8AC3E}">
        <p14:creationId xmlns:p14="http://schemas.microsoft.com/office/powerpoint/2010/main" val="250060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467EB-CB04-2416-E626-5BF290D2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Server Logic &amp; Architecture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A467A3-8753-CF04-FC31-26139A5D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5157" cy="4351338"/>
          </a:xfrm>
        </p:spPr>
        <p:txBody>
          <a:bodyPr/>
          <a:lstStyle/>
          <a:p>
            <a:r>
              <a:rPr lang="nl-BE"/>
              <a:t>Manages logic and communication with robots</a:t>
            </a:r>
          </a:p>
          <a:p>
            <a:r>
              <a:rPr lang="nl-BE"/>
              <a:t>Coordinates task flow and robot operations </a:t>
            </a:r>
            <a:endParaRPr lang="nl-BE" dirty="0"/>
          </a:p>
        </p:txBody>
      </p:sp>
      <p:pic>
        <p:nvPicPr>
          <p:cNvPr id="7" name="Afbeelding 6" descr="PlantUML diagram">
            <a:extLst>
              <a:ext uri="{FF2B5EF4-FFF2-40B4-BE49-F238E27FC236}">
                <a16:creationId xmlns:a16="http://schemas.microsoft.com/office/drawing/2014/main" id="{8347DB01-4DAE-6E33-8724-5D9CE8C5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650105" cy="4236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0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2F8C3-08A0-BB3E-C433-06698353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 </a:t>
            </a:r>
            <a:r>
              <a:rPr lang="nl-BE" dirty="0" err="1"/>
              <a:t>Components</a:t>
            </a:r>
            <a:r>
              <a:rPr lang="nl-BE" dirty="0"/>
              <a:t> Breakdown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1BE9D8-524B-7DDE-A0C0-0EF46DD0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Scheduler</a:t>
            </a:r>
            <a:r>
              <a:rPr lang="nl-BE" dirty="0"/>
              <a:t>: </a:t>
            </a:r>
            <a:r>
              <a:rPr lang="en-US" dirty="0"/>
              <a:t>Task assignment and performance tracking</a:t>
            </a:r>
            <a:endParaRPr lang="nl-BE" dirty="0"/>
          </a:p>
        </p:txBody>
      </p:sp>
      <p:pic>
        <p:nvPicPr>
          <p:cNvPr id="5" name="Afbeelding 4" descr="PlantUML Diagram">
            <a:extLst>
              <a:ext uri="{FF2B5EF4-FFF2-40B4-BE49-F238E27FC236}">
                <a16:creationId xmlns:a16="http://schemas.microsoft.com/office/drawing/2014/main" id="{1C2E16B6-09EC-9598-5246-09A5B29FC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13" y="2522538"/>
            <a:ext cx="8892540" cy="365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42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0739A-6355-8F89-C236-1FC7A84AC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D91BD-01C3-4D59-E700-F1820E82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 </a:t>
            </a:r>
            <a:r>
              <a:rPr lang="nl-BE" dirty="0" err="1"/>
              <a:t>Components</a:t>
            </a:r>
            <a:r>
              <a:rPr lang="nl-BE" dirty="0"/>
              <a:t> Breakdown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620D45-333A-476F-4212-92844234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Scheduler</a:t>
            </a:r>
            <a:r>
              <a:rPr lang="nl-BE" dirty="0"/>
              <a:t>: </a:t>
            </a:r>
            <a:r>
              <a:rPr lang="en-US" dirty="0"/>
              <a:t>Task assignment and performance tracking</a:t>
            </a:r>
          </a:p>
          <a:p>
            <a:r>
              <a:rPr lang="nl-BE" b="1" dirty="0" err="1"/>
              <a:t>QueueManager</a:t>
            </a:r>
            <a:r>
              <a:rPr lang="en-US" dirty="0"/>
              <a:t>: Manages queue and robot flow</a:t>
            </a:r>
          </a:p>
          <a:p>
            <a:r>
              <a:rPr lang="nl-BE" b="1" dirty="0" err="1"/>
              <a:t>TaskManager</a:t>
            </a:r>
            <a:r>
              <a:rPr lang="en-US" dirty="0"/>
              <a:t>: Assigns tasks and computes paths</a:t>
            </a:r>
          </a:p>
          <a:p>
            <a:r>
              <a:rPr lang="nl-BE" b="1" dirty="0" err="1"/>
              <a:t>PathPlanner</a:t>
            </a:r>
            <a:r>
              <a:rPr lang="en-US" dirty="0"/>
              <a:t>: </a:t>
            </a:r>
            <a:r>
              <a:rPr lang="nl-BE" dirty="0" err="1"/>
              <a:t>Calculates</a:t>
            </a:r>
            <a:r>
              <a:rPr lang="nl-BE" dirty="0"/>
              <a:t> </a:t>
            </a:r>
            <a:r>
              <a:rPr lang="nl-BE" dirty="0" err="1"/>
              <a:t>shortest</a:t>
            </a:r>
            <a:r>
              <a:rPr lang="nl-BE" dirty="0"/>
              <a:t> </a:t>
            </a:r>
            <a:r>
              <a:rPr lang="nl-BE" dirty="0" err="1"/>
              <a:t>paths</a:t>
            </a:r>
            <a:endParaRPr lang="nl-BE" dirty="0"/>
          </a:p>
          <a:p>
            <a:r>
              <a:rPr lang="nl-BE" b="1" dirty="0" err="1"/>
              <a:t>ReservationManager</a:t>
            </a:r>
            <a:r>
              <a:rPr lang="nl-BE" dirty="0"/>
              <a:t>: </a:t>
            </a:r>
            <a:r>
              <a:rPr lang="nl-BE" dirty="0" err="1"/>
              <a:t>Avoids</a:t>
            </a:r>
            <a:r>
              <a:rPr lang="nl-BE" dirty="0"/>
              <a:t> </a:t>
            </a:r>
            <a:r>
              <a:rPr lang="nl-BE" dirty="0" err="1"/>
              <a:t>path</a:t>
            </a:r>
            <a:r>
              <a:rPr lang="nl-BE" dirty="0"/>
              <a:t> </a:t>
            </a:r>
            <a:r>
              <a:rPr lang="nl-BE" dirty="0" err="1"/>
              <a:t>conflicts</a:t>
            </a:r>
            <a:endParaRPr lang="nl-BE" dirty="0"/>
          </a:p>
          <a:p>
            <a:r>
              <a:rPr lang="nl-BE" b="1" dirty="0" err="1"/>
              <a:t>RobotCommander</a:t>
            </a:r>
            <a:r>
              <a:rPr lang="nl-BE" dirty="0"/>
              <a:t>: </a:t>
            </a:r>
            <a:r>
              <a:rPr lang="en-US" dirty="0"/>
              <a:t>Communicates with robots via MQTT</a:t>
            </a:r>
          </a:p>
          <a:p>
            <a:r>
              <a:rPr lang="nl-BE" b="1" dirty="0" err="1"/>
              <a:t>ChainPathManager</a:t>
            </a:r>
            <a:r>
              <a:rPr lang="en-US" dirty="0"/>
              <a:t>: Groups unbranched path sections to avoid robot trapping and enable atomic reservation of corridors</a:t>
            </a:r>
          </a:p>
          <a:p>
            <a:endParaRPr lang="en-US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236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C1093-90B5-BE3D-A761-9E789078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Webots</a:t>
            </a:r>
            <a:r>
              <a:rPr lang="nl-BE" dirty="0"/>
              <a:t> </a:t>
            </a:r>
            <a:r>
              <a:rPr lang="nl-BE" dirty="0" err="1"/>
              <a:t>Simulation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7C38F2-0D6E-5694-DBD9-0CF41DD5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4814" cy="4215946"/>
          </a:xfrm>
        </p:spPr>
        <p:txBody>
          <a:bodyPr/>
          <a:lstStyle/>
          <a:p>
            <a:r>
              <a:rPr lang="en-US" dirty="0"/>
              <a:t>Simulates warehouse layout with node markers (black dots)</a:t>
            </a:r>
          </a:p>
          <a:p>
            <a:r>
              <a:rPr lang="en-US" dirty="0"/>
              <a:t>Visual computing for position correction</a:t>
            </a:r>
          </a:p>
        </p:txBody>
      </p:sp>
      <p:pic>
        <p:nvPicPr>
          <p:cNvPr id="4" name="Afbeelding 3" descr="Afbeelding met Schaalmodel, schermopname&#10;&#10;Door AI gegenereerde inhoud is mogelijk onjuist.">
            <a:extLst>
              <a:ext uri="{FF2B5EF4-FFF2-40B4-BE49-F238E27FC236}">
                <a16:creationId xmlns:a16="http://schemas.microsoft.com/office/drawing/2014/main" id="{95623968-0778-96D5-8F68-19E20C8BA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4" y="1825625"/>
            <a:ext cx="6509136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C2098DE-889E-A7D1-71E9-4CA48565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73" y="4445876"/>
            <a:ext cx="1860831" cy="18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38D82-0746-D8BC-2096-0E9052EE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Robot Design &amp; Features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502C1-1B21-AEEA-46B6-24F7E59A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Main platform with 4 omniwheels</a:t>
            </a:r>
          </a:p>
          <a:p>
            <a:pPr lvl="1"/>
            <a:r>
              <a:rPr lang="nl-BE"/>
              <a:t>Uses omniwheel kinematics to move in all directions</a:t>
            </a:r>
          </a:p>
          <a:p>
            <a:r>
              <a:rPr lang="nl-BE"/>
              <a:t>Lidar sensor for object detection</a:t>
            </a:r>
          </a:p>
          <a:p>
            <a:r>
              <a:rPr lang="nl-BE"/>
              <a:t>Color sensor for node alignment</a:t>
            </a:r>
            <a:endParaRPr lang="nl-BE" dirty="0"/>
          </a:p>
        </p:txBody>
      </p:sp>
      <p:pic>
        <p:nvPicPr>
          <p:cNvPr id="6" name="Afbeelding 5" descr="Afbeelding met schermopname, rood, Karmijn&#10;&#10;Door AI gegenereerde inhoud is mogelijk onjuist.">
            <a:extLst>
              <a:ext uri="{FF2B5EF4-FFF2-40B4-BE49-F238E27FC236}">
                <a16:creationId xmlns:a16="http://schemas.microsoft.com/office/drawing/2014/main" id="{B8AF2F48-1E6E-C820-9BCF-3D32806B1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4011654"/>
            <a:ext cx="10515600" cy="21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3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E5D5A-AD52-3B75-38F6-D9680842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Robot Communication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3DF925-AB5D-2153-1F76-67916459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RobotController</a:t>
            </a:r>
            <a:r>
              <a:rPr lang="nl-BE" dirty="0"/>
              <a:t> </a:t>
            </a:r>
            <a:r>
              <a:rPr lang="nl-BE" dirty="0" err="1"/>
              <a:t>subsrib</a:t>
            </a:r>
            <a:r>
              <a:rPr lang="nl-BE" dirty="0"/>
              <a:t> es </a:t>
            </a:r>
            <a:r>
              <a:rPr lang="nl-BE" dirty="0" err="1"/>
              <a:t>to</a:t>
            </a:r>
            <a:r>
              <a:rPr lang="nl-BE" dirty="0"/>
              <a:t> MQTT </a:t>
            </a:r>
            <a:r>
              <a:rPr lang="nl-BE" dirty="0" err="1"/>
              <a:t>topcis</a:t>
            </a:r>
            <a:endParaRPr lang="nl-BE" dirty="0"/>
          </a:p>
          <a:p>
            <a:r>
              <a:rPr lang="nl-BE" dirty="0" err="1"/>
              <a:t>Commands</a:t>
            </a:r>
            <a:r>
              <a:rPr lang="nl-BE" dirty="0"/>
              <a:t> sent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RobotCOnmmander</a:t>
            </a:r>
            <a:endParaRPr lang="nl-BE" dirty="0"/>
          </a:p>
          <a:p>
            <a:r>
              <a:rPr lang="nl-BE" dirty="0" err="1"/>
              <a:t>Pani</a:t>
            </a:r>
            <a:r>
              <a:rPr lang="nl-BE" dirty="0"/>
              <a:t> </a:t>
            </a:r>
            <a:r>
              <a:rPr lang="nl-BE" dirty="0" err="1"/>
              <a:t>messages</a:t>
            </a:r>
            <a:r>
              <a:rPr lang="nl-BE" dirty="0"/>
              <a:t> </a:t>
            </a:r>
            <a:r>
              <a:rPr lang="nl-BE" dirty="0" err="1"/>
              <a:t>triggerd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robot</a:t>
            </a:r>
          </a:p>
        </p:txBody>
      </p:sp>
      <p:pic>
        <p:nvPicPr>
          <p:cNvPr id="7" name="Afbeelding 6" descr="Afbeelding met tekst, schermopname&#10;&#10;Door AI gegenereerde inhoud is mogelijk onjuist.">
            <a:extLst>
              <a:ext uri="{FF2B5EF4-FFF2-40B4-BE49-F238E27FC236}">
                <a16:creationId xmlns:a16="http://schemas.microsoft.com/office/drawing/2014/main" id="{9C0A6C11-8BBC-9172-9779-76F6D027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7" y="3447097"/>
            <a:ext cx="6672745" cy="3045778"/>
          </a:xfrm>
          <a:prstGeom prst="rect">
            <a:avLst/>
          </a:prstGeom>
        </p:spPr>
      </p:pic>
      <p:pic>
        <p:nvPicPr>
          <p:cNvPr id="8" name="Afbeelding 7" descr="Afbeelding met tekst, schermopname&#10;&#10;Door AI gegenereerde inhoud is mogelijk onjuist.">
            <a:extLst>
              <a:ext uri="{FF2B5EF4-FFF2-40B4-BE49-F238E27FC236}">
                <a16:creationId xmlns:a16="http://schemas.microsoft.com/office/drawing/2014/main" id="{E41FE106-01F1-45AC-0D8E-F5DED7171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18" y="965200"/>
            <a:ext cx="1674495" cy="55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E2D0-F8F7-E0A6-A8F2-8237FFBE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WEB-UI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7A036-C5C8-DDBC-6264-F1C86CE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8280" cy="4351338"/>
          </a:xfrm>
        </p:spPr>
        <p:txBody>
          <a:bodyPr/>
          <a:lstStyle/>
          <a:p>
            <a:r>
              <a:rPr lang="nl-BE" dirty="0"/>
              <a:t>Upload SVG</a:t>
            </a:r>
          </a:p>
          <a:p>
            <a:r>
              <a:rPr lang="nl-BE" dirty="0"/>
              <a:t>Display </a:t>
            </a:r>
            <a:r>
              <a:rPr lang="nl-BE" dirty="0" err="1"/>
              <a:t>occupied</a:t>
            </a:r>
            <a:r>
              <a:rPr lang="nl-BE" dirty="0"/>
              <a:t> </a:t>
            </a:r>
            <a:r>
              <a:rPr lang="nl-BE" dirty="0" err="1"/>
              <a:t>nodes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edges</a:t>
            </a:r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 Queue items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2BFF656-5115-783E-73B2-46CBC63D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09" y="365125"/>
            <a:ext cx="4025088" cy="631952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8A559DD-97A6-C9CE-F4DA-EC01AC9F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263" t="4002" r="10320" b="51015"/>
          <a:stretch/>
        </p:blipFill>
        <p:spPr>
          <a:xfrm>
            <a:off x="1576551" y="3429000"/>
            <a:ext cx="4109545" cy="31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90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e29f04-d4b6-4192-8923-4366fee15c8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EC76A904CBCA468C60C8250BA9711F" ma:contentTypeVersion="9" ma:contentTypeDescription="Create a new document." ma:contentTypeScope="" ma:versionID="c53be94ba2e9dbf25400d2f5cd4d671e">
  <xsd:schema xmlns:xsd="http://www.w3.org/2001/XMLSchema" xmlns:xs="http://www.w3.org/2001/XMLSchema" xmlns:p="http://schemas.microsoft.com/office/2006/metadata/properties" xmlns:ns3="b8e29f04-d4b6-4192-8923-4366fee15c88" xmlns:ns4="af655ab8-bc6f-40da-9b4e-cb8bc0774586" targetNamespace="http://schemas.microsoft.com/office/2006/metadata/properties" ma:root="true" ma:fieldsID="66892e55494934b15afbcf934975bbc9" ns3:_="" ns4:_="">
    <xsd:import namespace="b8e29f04-d4b6-4192-8923-4366fee15c88"/>
    <xsd:import namespace="af655ab8-bc6f-40da-9b4e-cb8bc07745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29f04-d4b6-4192-8923-4366fee15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55ab8-bc6f-40da-9b4e-cb8bc07745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768365-9D34-43C4-82FA-1E8DE9DD2A9A}">
  <ds:schemaRefs>
    <ds:schemaRef ds:uri="http://www.w3.org/XML/1998/namespace"/>
    <ds:schemaRef ds:uri="b8e29f04-d4b6-4192-8923-4366fee15c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655ab8-bc6f-40da-9b4e-cb8bc077458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DDF8F19-30F0-4CD7-95F3-2E236065CA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29f04-d4b6-4192-8923-4366fee15c88"/>
    <ds:schemaRef ds:uri="af655ab8-bc6f-40da-9b4e-cb8bc07745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9AC634-F61F-4578-8C3A-1B8CCE01C1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Breedbeeld</PresentationFormat>
  <Paragraphs>37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software engineering for cyber physical systems</vt:lpstr>
      <vt:lpstr>System Architecture </vt:lpstr>
      <vt:lpstr>Server Logic &amp; Architecture</vt:lpstr>
      <vt:lpstr>Server Components Breakdown</vt:lpstr>
      <vt:lpstr>Server Components Breakdown</vt:lpstr>
      <vt:lpstr>Webots Simulation</vt:lpstr>
      <vt:lpstr>Robot Design &amp; Features</vt:lpstr>
      <vt:lpstr>Robot Communication</vt:lpstr>
      <vt:lpstr>WEB-UI</vt:lpstr>
      <vt:lpstr>Are there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Houwen</dc:creator>
  <cp:lastModifiedBy>Mathias Houwen</cp:lastModifiedBy>
  <cp:revision>5</cp:revision>
  <dcterms:created xsi:type="dcterms:W3CDTF">2025-05-02T13:42:00Z</dcterms:created>
  <dcterms:modified xsi:type="dcterms:W3CDTF">2025-05-02T21:47:34Z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0x0101007BEC76A904CBCA468C60C8250BA9711F</vt:lpwstr>
  </property>
</Properties>
</file>