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300" y="60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73DB-CFDC-4A84-B174-9EF2630EEE3D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5941-C99A-4637-9163-3362F1048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73DB-CFDC-4A84-B174-9EF2630EEE3D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5941-C99A-4637-9163-3362F1048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1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73DB-CFDC-4A84-B174-9EF2630EEE3D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5941-C99A-4637-9163-3362F1048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33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73DB-CFDC-4A84-B174-9EF2630EEE3D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5941-C99A-4637-9163-3362F1048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39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73DB-CFDC-4A84-B174-9EF2630EEE3D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5941-C99A-4637-9163-3362F1048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0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73DB-CFDC-4A84-B174-9EF2630EEE3D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5941-C99A-4637-9163-3362F1048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7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73DB-CFDC-4A84-B174-9EF2630EEE3D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5941-C99A-4637-9163-3362F1048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53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73DB-CFDC-4A84-B174-9EF2630EEE3D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5941-C99A-4637-9163-3362F1048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28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73DB-CFDC-4A84-B174-9EF2630EEE3D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5941-C99A-4637-9163-3362F1048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46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73DB-CFDC-4A84-B174-9EF2630EEE3D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5941-C99A-4637-9163-3362F1048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2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73DB-CFDC-4A84-B174-9EF2630EEE3D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5941-C99A-4637-9163-3362F1048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77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D73DB-CFDC-4A84-B174-9EF2630EEE3D}" type="datetimeFigureOut">
              <a:rPr lang="de-DE" smtClean="0"/>
              <a:t>15.06.2015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5941-C99A-4637-9163-3362F1048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78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pieren 204"/>
          <p:cNvGrpSpPr/>
          <p:nvPr/>
        </p:nvGrpSpPr>
        <p:grpSpPr>
          <a:xfrm>
            <a:off x="4725495" y="3311872"/>
            <a:ext cx="2115072" cy="1126486"/>
            <a:chOff x="3987883" y="1803662"/>
            <a:chExt cx="2115072" cy="1126486"/>
          </a:xfrm>
        </p:grpSpPr>
        <p:grpSp>
          <p:nvGrpSpPr>
            <p:cNvPr id="195" name="Gruppieren 194"/>
            <p:cNvGrpSpPr/>
            <p:nvPr/>
          </p:nvGrpSpPr>
          <p:grpSpPr>
            <a:xfrm>
              <a:off x="3987883" y="1803662"/>
              <a:ext cx="1782894" cy="1126486"/>
              <a:chOff x="823387" y="45709"/>
              <a:chExt cx="1782894" cy="1126486"/>
            </a:xfrm>
          </p:grpSpPr>
          <p:sp>
            <p:nvSpPr>
              <p:cNvPr id="157" name="Abgerundetes Rechteck 156"/>
              <p:cNvSpPr/>
              <p:nvPr/>
            </p:nvSpPr>
            <p:spPr>
              <a:xfrm>
                <a:off x="823387" y="45709"/>
                <a:ext cx="1782894" cy="900351"/>
              </a:xfrm>
              <a:prstGeom prst="roundRect">
                <a:avLst/>
              </a:prstGeom>
              <a:ln w="28575"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895350" y="419101"/>
                <a:ext cx="1563294" cy="3810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KundenNr</a:t>
                </a:r>
                <a:endParaRPr lang="de-DE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867820" y="442203"/>
                <a:ext cx="479038" cy="373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PK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Textfeld 97"/>
              <p:cNvSpPr txBox="1"/>
              <p:nvPr/>
            </p:nvSpPr>
            <p:spPr>
              <a:xfrm>
                <a:off x="996088" y="802863"/>
                <a:ext cx="573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4207480" y="1846545"/>
              <a:ext cx="18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Kunde</a:t>
              </a:r>
              <a:endParaRPr lang="de-DE" b="1" dirty="0"/>
            </a:p>
          </p:txBody>
        </p:sp>
      </p:grpSp>
      <p:grpSp>
        <p:nvGrpSpPr>
          <p:cNvPr id="198" name="Gruppieren 197"/>
          <p:cNvGrpSpPr/>
          <p:nvPr/>
        </p:nvGrpSpPr>
        <p:grpSpPr>
          <a:xfrm>
            <a:off x="4755133" y="4242873"/>
            <a:ext cx="1930003" cy="952975"/>
            <a:chOff x="6106718" y="1495836"/>
            <a:chExt cx="1930003" cy="952975"/>
          </a:xfrm>
        </p:grpSpPr>
        <p:sp>
          <p:nvSpPr>
            <p:cNvPr id="163" name="Abgerundetes Rechteck 162"/>
            <p:cNvSpPr/>
            <p:nvPr/>
          </p:nvSpPr>
          <p:spPr>
            <a:xfrm>
              <a:off x="6106718" y="1545605"/>
              <a:ext cx="1502569" cy="903206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6228165" y="1965181"/>
              <a:ext cx="1276350" cy="38100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Name</a:t>
              </a:r>
              <a:endParaRPr lang="de-DE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141246" y="1495836"/>
              <a:ext cx="18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Ort</a:t>
              </a:r>
              <a:endParaRPr lang="de-DE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231698" y="1999364"/>
              <a:ext cx="514350" cy="37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PK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4" name="Gruppieren 203"/>
          <p:cNvGrpSpPr/>
          <p:nvPr/>
        </p:nvGrpSpPr>
        <p:grpSpPr>
          <a:xfrm>
            <a:off x="4581362" y="5366936"/>
            <a:ext cx="2105743" cy="915172"/>
            <a:chOff x="9518373" y="3191103"/>
            <a:chExt cx="2105743" cy="915172"/>
          </a:xfrm>
        </p:grpSpPr>
        <p:sp>
          <p:nvSpPr>
            <p:cNvPr id="164" name="Abgerundetes Rechteck 163"/>
            <p:cNvSpPr/>
            <p:nvPr/>
          </p:nvSpPr>
          <p:spPr>
            <a:xfrm>
              <a:off x="9518373" y="3191103"/>
              <a:ext cx="1984978" cy="915172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9561347" y="3613120"/>
              <a:ext cx="1837231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PersonalNr</a:t>
              </a:r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9728641" y="3221702"/>
              <a:ext cx="18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Mitarbeiter</a:t>
              </a:r>
              <a:endParaRPr lang="de-DE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616301" y="3609559"/>
              <a:ext cx="514350" cy="37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PK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4" name="Gruppieren 193"/>
          <p:cNvGrpSpPr/>
          <p:nvPr/>
        </p:nvGrpSpPr>
        <p:grpSpPr>
          <a:xfrm>
            <a:off x="8713064" y="70568"/>
            <a:ext cx="2847975" cy="1532197"/>
            <a:chOff x="887022" y="1509724"/>
            <a:chExt cx="2847975" cy="1532197"/>
          </a:xfrm>
        </p:grpSpPr>
        <p:sp>
          <p:nvSpPr>
            <p:cNvPr id="161" name="Abgerundetes Rechteck 160"/>
            <p:cNvSpPr/>
            <p:nvPr/>
          </p:nvSpPr>
          <p:spPr>
            <a:xfrm>
              <a:off x="887022" y="1509724"/>
              <a:ext cx="2847975" cy="1532197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45875" y="2034891"/>
              <a:ext cx="2604434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KundenNr</a:t>
              </a:r>
              <a:endParaRPr lang="de-DE" dirty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45706" y="2408527"/>
              <a:ext cx="2604436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GesuchNr</a:t>
              </a:r>
              <a:endParaRPr lang="de-DE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895348" y="1544938"/>
              <a:ext cx="2733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 smtClean="0"/>
                <a:t>Beziehung_Kunde_Gesuch</a:t>
              </a:r>
              <a:endParaRPr lang="de-DE" b="1" dirty="0"/>
            </a:p>
          </p:txBody>
        </p:sp>
        <p:sp>
          <p:nvSpPr>
            <p:cNvPr id="137" name="Textfeld 136"/>
            <p:cNvSpPr txBox="1"/>
            <p:nvPr/>
          </p:nvSpPr>
          <p:spPr>
            <a:xfrm>
              <a:off x="1274881" y="2058574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1248211" y="2449251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7" name="Gruppieren 196"/>
          <p:cNvGrpSpPr/>
          <p:nvPr/>
        </p:nvGrpSpPr>
        <p:grpSpPr>
          <a:xfrm>
            <a:off x="9639167" y="2063248"/>
            <a:ext cx="1870478" cy="2488169"/>
            <a:chOff x="8516536" y="542382"/>
            <a:chExt cx="1870478" cy="2488169"/>
          </a:xfrm>
        </p:grpSpPr>
        <p:sp>
          <p:nvSpPr>
            <p:cNvPr id="162" name="Abgerundetes Rechteck 161"/>
            <p:cNvSpPr/>
            <p:nvPr/>
          </p:nvSpPr>
          <p:spPr>
            <a:xfrm>
              <a:off x="8516536" y="542382"/>
              <a:ext cx="1852621" cy="2488169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8638942" y="978830"/>
              <a:ext cx="1580191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GesuchNr</a:t>
              </a:r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8644137" y="1365748"/>
              <a:ext cx="157420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BenutzerNr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8643897" y="1754732"/>
              <a:ext cx="1574439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Ort_Start</a:t>
              </a:r>
              <a:endParaRPr lang="de-DE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8635800" y="2138821"/>
              <a:ext cx="1582533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Ort_Ziel</a:t>
              </a:r>
              <a:endParaRPr lang="de-DE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8638942" y="2514148"/>
              <a:ext cx="1579392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Mitarbeiter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643940" y="591996"/>
              <a:ext cx="17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Gesuch</a:t>
              </a:r>
              <a:endParaRPr lang="de-DE" b="1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572243" y="999373"/>
              <a:ext cx="442178" cy="37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PK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8581382" y="1383656"/>
              <a:ext cx="507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8626842" y="1757194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8643897" y="2161532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8587386" y="2532112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3" name="Gruppieren 192"/>
          <p:cNvGrpSpPr/>
          <p:nvPr/>
        </p:nvGrpSpPr>
        <p:grpSpPr>
          <a:xfrm>
            <a:off x="231310" y="271997"/>
            <a:ext cx="3134328" cy="1733311"/>
            <a:chOff x="666147" y="3120512"/>
            <a:chExt cx="3134328" cy="1733311"/>
          </a:xfrm>
        </p:grpSpPr>
        <p:sp>
          <p:nvSpPr>
            <p:cNvPr id="167" name="Abgerundetes Rechteck 166"/>
            <p:cNvSpPr/>
            <p:nvPr/>
          </p:nvSpPr>
          <p:spPr>
            <a:xfrm>
              <a:off x="666147" y="3149046"/>
              <a:ext cx="3072422" cy="1704777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781049" y="3667129"/>
              <a:ext cx="2736591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KundenNr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780005" y="4041135"/>
              <a:ext cx="2737635" cy="3810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AngebotNr</a:t>
              </a:r>
              <a:endParaRPr lang="de-DE" dirty="0"/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895350" y="3120512"/>
              <a:ext cx="2905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 smtClean="0"/>
                <a:t>Beziehung_Kunde_Angebot</a:t>
              </a:r>
              <a:endParaRPr lang="de-DE" b="1" dirty="0"/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2764224" y="4069434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46" name="Textfeld 145"/>
            <p:cNvSpPr txBox="1"/>
            <p:nvPr/>
          </p:nvSpPr>
          <p:spPr>
            <a:xfrm>
              <a:off x="2767286" y="3671568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2" name="Gruppieren 191"/>
          <p:cNvGrpSpPr/>
          <p:nvPr/>
        </p:nvGrpSpPr>
        <p:grpSpPr>
          <a:xfrm>
            <a:off x="395601" y="2201193"/>
            <a:ext cx="1943218" cy="2850904"/>
            <a:chOff x="4010023" y="2519415"/>
            <a:chExt cx="1943218" cy="2850904"/>
          </a:xfrm>
        </p:grpSpPr>
        <p:sp>
          <p:nvSpPr>
            <p:cNvPr id="165" name="Abgerundetes Rechteck 164"/>
            <p:cNvSpPr/>
            <p:nvPr/>
          </p:nvSpPr>
          <p:spPr>
            <a:xfrm>
              <a:off x="4010023" y="2519415"/>
              <a:ext cx="1863327" cy="2850904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169581" y="2951200"/>
              <a:ext cx="1535893" cy="381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AngebotNr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4167785" y="3333605"/>
              <a:ext cx="153677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BenutzerNr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4173153" y="3706950"/>
              <a:ext cx="1531402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Ort_Start</a:t>
              </a:r>
              <a:endParaRPr lang="de-DE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4166261" y="4094309"/>
              <a:ext cx="1538294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Ort_Ziel</a:t>
              </a:r>
              <a:endParaRPr lang="de-DE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4177180" y="4884484"/>
              <a:ext cx="1527114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Mitarbeiter</a:t>
              </a:r>
              <a:endParaRPr lang="de-DE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4210167" y="2549423"/>
              <a:ext cx="17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Angebot</a:t>
              </a:r>
              <a:endParaRPr lang="de-DE" b="1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4175440" y="4490520"/>
              <a:ext cx="1528854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Ort_Ueber</a:t>
              </a:r>
              <a:endParaRPr lang="de-DE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084600" y="2973154"/>
              <a:ext cx="514350" cy="37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PK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147" name="Textfeld 146"/>
            <p:cNvSpPr txBox="1"/>
            <p:nvPr/>
          </p:nvSpPr>
          <p:spPr>
            <a:xfrm>
              <a:off x="4105884" y="3343978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48" name="Textfeld 147"/>
            <p:cNvSpPr txBox="1"/>
            <p:nvPr/>
          </p:nvSpPr>
          <p:spPr>
            <a:xfrm>
              <a:off x="4112765" y="3733231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49" name="Textfeld 148"/>
            <p:cNvSpPr txBox="1"/>
            <p:nvPr/>
          </p:nvSpPr>
          <p:spPr>
            <a:xfrm>
              <a:off x="4117093" y="4099212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4108227" y="4530953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4099388" y="4897918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1" name="Gruppieren 190"/>
          <p:cNvGrpSpPr/>
          <p:nvPr/>
        </p:nvGrpSpPr>
        <p:grpSpPr>
          <a:xfrm>
            <a:off x="4358892" y="491917"/>
            <a:ext cx="2903163" cy="2685345"/>
            <a:chOff x="6104510" y="4079349"/>
            <a:chExt cx="2903163" cy="2685345"/>
          </a:xfrm>
        </p:grpSpPr>
        <p:sp>
          <p:nvSpPr>
            <p:cNvPr id="166" name="Abgerundetes Rechteck 165"/>
            <p:cNvSpPr/>
            <p:nvPr/>
          </p:nvSpPr>
          <p:spPr>
            <a:xfrm>
              <a:off x="6104510" y="4079349"/>
              <a:ext cx="2661227" cy="2685345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6291441" y="4714259"/>
              <a:ext cx="2180252" cy="3810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AngebotNr</a:t>
              </a:r>
              <a:endParaRPr lang="de-DE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6291867" y="5098272"/>
              <a:ext cx="217982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GesuchNr</a:t>
              </a:r>
              <a:endParaRPr lang="de-DE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291440" y="5479272"/>
              <a:ext cx="2180251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Fahrer</a:t>
              </a:r>
              <a:endParaRPr lang="de-DE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6291441" y="5871417"/>
              <a:ext cx="218025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Mitfahrer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6189465" y="4181293"/>
              <a:ext cx="2818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 smtClean="0"/>
                <a:t>Beziehung_Vermittlung</a:t>
              </a:r>
              <a:endParaRPr lang="de-DE" b="1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6291441" y="6261411"/>
              <a:ext cx="218025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Vermittelt_von</a:t>
              </a:r>
              <a:endParaRPr lang="de-DE" dirty="0"/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6330334" y="4710963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6308655" y="6272444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6360460" y="5100929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6373942" y="5887582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6373942" y="5457143"/>
              <a:ext cx="451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85" name="Textfeld 184"/>
          <p:cNvSpPr txBox="1"/>
          <p:nvPr/>
        </p:nvSpPr>
        <p:spPr>
          <a:xfrm>
            <a:off x="4237315" y="97047"/>
            <a:ext cx="302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Tabellenübersicht Gruppe:</a:t>
            </a:r>
          </a:p>
          <a:p>
            <a:endParaRPr lang="de-DE" dirty="0"/>
          </a:p>
        </p:txBody>
      </p:sp>
      <p:grpSp>
        <p:nvGrpSpPr>
          <p:cNvPr id="196" name="Gruppieren 195"/>
          <p:cNvGrpSpPr/>
          <p:nvPr/>
        </p:nvGrpSpPr>
        <p:grpSpPr>
          <a:xfrm>
            <a:off x="9765280" y="4806336"/>
            <a:ext cx="2330447" cy="883659"/>
            <a:chOff x="6141246" y="-66013"/>
            <a:chExt cx="2330447" cy="883659"/>
          </a:xfrm>
        </p:grpSpPr>
        <p:sp>
          <p:nvSpPr>
            <p:cNvPr id="160" name="Abgerundetes Rechteck 159"/>
            <p:cNvSpPr/>
            <p:nvPr/>
          </p:nvSpPr>
          <p:spPr>
            <a:xfrm>
              <a:off x="6141246" y="12013"/>
              <a:ext cx="2330447" cy="805633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40067" y="270312"/>
              <a:ext cx="1995487" cy="381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Kennzeichen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897291" y="-66013"/>
              <a:ext cx="684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Auto</a:t>
              </a:r>
              <a:endParaRPr lang="de-DE" b="1" dirty="0"/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6282537" y="283374"/>
              <a:ext cx="514350" cy="37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PK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09" name="Gerade Verbindung mit Pfeil 208"/>
          <p:cNvCxnSpPr>
            <a:stCxn id="38" idx="3"/>
            <a:endCxn id="9" idx="1"/>
          </p:cNvCxnSpPr>
          <p:nvPr/>
        </p:nvCxnSpPr>
        <p:spPr>
          <a:xfrm>
            <a:off x="3082803" y="1009114"/>
            <a:ext cx="1714655" cy="2866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2" name="Gerade Verbindung mit Pfeil 211"/>
          <p:cNvCxnSpPr>
            <a:stCxn id="35" idx="1"/>
            <a:endCxn id="9" idx="3"/>
          </p:cNvCxnSpPr>
          <p:nvPr/>
        </p:nvCxnSpPr>
        <p:spPr>
          <a:xfrm flipH="1">
            <a:off x="6360752" y="786235"/>
            <a:ext cx="2511165" cy="30895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8" name="Gewinkelte Verbindung 217"/>
          <p:cNvCxnSpPr>
            <a:stCxn id="39" idx="2"/>
            <a:endCxn id="23" idx="3"/>
          </p:cNvCxnSpPr>
          <p:nvPr/>
        </p:nvCxnSpPr>
        <p:spPr>
          <a:xfrm rot="16200000" flipH="1">
            <a:off x="1277590" y="2010016"/>
            <a:ext cx="1249858" cy="377066"/>
          </a:xfrm>
          <a:prstGeom prst="bentConnector4">
            <a:avLst>
              <a:gd name="adj1" fmla="val 42379"/>
              <a:gd name="adj2" fmla="val 228156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winkelte Verbindung 221"/>
          <p:cNvCxnSpPr>
            <a:stCxn id="36" idx="2"/>
            <a:endCxn id="16" idx="1"/>
          </p:cNvCxnSpPr>
          <p:nvPr/>
        </p:nvCxnSpPr>
        <p:spPr>
          <a:xfrm rot="5400000">
            <a:off x="9297858" y="1814087"/>
            <a:ext cx="1339825" cy="412393"/>
          </a:xfrm>
          <a:prstGeom prst="bentConnector4">
            <a:avLst>
              <a:gd name="adj1" fmla="val 42891"/>
              <a:gd name="adj2" fmla="val 20747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mit Pfeil 241"/>
          <p:cNvCxnSpPr>
            <a:stCxn id="41" idx="1"/>
            <a:endCxn id="23" idx="3"/>
          </p:cNvCxnSpPr>
          <p:nvPr/>
        </p:nvCxnSpPr>
        <p:spPr>
          <a:xfrm flipH="1">
            <a:off x="2091052" y="1317327"/>
            <a:ext cx="2454771" cy="150615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/>
          <p:cNvCxnSpPr>
            <a:stCxn id="42" idx="3"/>
            <a:endCxn id="16" idx="1"/>
          </p:cNvCxnSpPr>
          <p:nvPr/>
        </p:nvCxnSpPr>
        <p:spPr>
          <a:xfrm>
            <a:off x="6726074" y="1701340"/>
            <a:ext cx="3035499" cy="9888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48"/>
          <p:cNvCxnSpPr>
            <a:stCxn id="43" idx="1"/>
            <a:endCxn id="9" idx="1"/>
          </p:cNvCxnSpPr>
          <p:nvPr/>
        </p:nvCxnSpPr>
        <p:spPr>
          <a:xfrm rot="10800000" flipH="1" flipV="1">
            <a:off x="4545822" y="2082340"/>
            <a:ext cx="251636" cy="1793424"/>
          </a:xfrm>
          <a:prstGeom prst="bentConnector3">
            <a:avLst>
              <a:gd name="adj1" fmla="val -9084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Gewinkelte Verbindung 253"/>
          <p:cNvCxnSpPr>
            <a:stCxn id="44" idx="1"/>
            <a:endCxn id="9" idx="1"/>
          </p:cNvCxnSpPr>
          <p:nvPr/>
        </p:nvCxnSpPr>
        <p:spPr>
          <a:xfrm rot="10800000" flipH="1" flipV="1">
            <a:off x="4545822" y="2474484"/>
            <a:ext cx="251635" cy="1401279"/>
          </a:xfrm>
          <a:prstGeom prst="bentConnector3">
            <a:avLst>
              <a:gd name="adj1" fmla="val -9084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7" name="Gewinkelte Verbindung 256"/>
          <p:cNvCxnSpPr>
            <a:stCxn id="47" idx="3"/>
            <a:endCxn id="30" idx="3"/>
          </p:cNvCxnSpPr>
          <p:nvPr/>
        </p:nvCxnSpPr>
        <p:spPr>
          <a:xfrm flipH="1">
            <a:off x="6461567" y="2864479"/>
            <a:ext cx="264506" cy="3114974"/>
          </a:xfrm>
          <a:prstGeom prst="bentConnector3">
            <a:avLst>
              <a:gd name="adj1" fmla="val -86425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2" name="Gerade Verbindung mit Pfeil 261"/>
          <p:cNvCxnSpPr>
            <a:stCxn id="24" idx="3"/>
            <a:endCxn id="9" idx="1"/>
          </p:cNvCxnSpPr>
          <p:nvPr/>
        </p:nvCxnSpPr>
        <p:spPr>
          <a:xfrm>
            <a:off x="2090133" y="3205883"/>
            <a:ext cx="2707325" cy="6698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>
            <a:stCxn id="25" idx="3"/>
            <a:endCxn id="33" idx="1"/>
          </p:cNvCxnSpPr>
          <p:nvPr/>
        </p:nvCxnSpPr>
        <p:spPr>
          <a:xfrm>
            <a:off x="2090133" y="3579228"/>
            <a:ext cx="2786447" cy="13234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8" name="Gerade Verbindung mit Pfeil 267"/>
          <p:cNvCxnSpPr>
            <a:stCxn id="26" idx="3"/>
            <a:endCxn id="33" idx="1"/>
          </p:cNvCxnSpPr>
          <p:nvPr/>
        </p:nvCxnSpPr>
        <p:spPr>
          <a:xfrm>
            <a:off x="2090133" y="3966587"/>
            <a:ext cx="2786447" cy="9361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0" name="Gerade Verbindung mit Pfeil 269"/>
          <p:cNvCxnSpPr>
            <a:stCxn id="29" idx="3"/>
            <a:endCxn id="33" idx="1"/>
          </p:cNvCxnSpPr>
          <p:nvPr/>
        </p:nvCxnSpPr>
        <p:spPr>
          <a:xfrm>
            <a:off x="2089872" y="4362798"/>
            <a:ext cx="2786708" cy="5399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>
            <a:stCxn id="27" idx="3"/>
            <a:endCxn id="30" idx="1"/>
          </p:cNvCxnSpPr>
          <p:nvPr/>
        </p:nvCxnSpPr>
        <p:spPr>
          <a:xfrm>
            <a:off x="2089872" y="4756762"/>
            <a:ext cx="2534464" cy="122269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>
            <a:stCxn id="17" idx="1"/>
            <a:endCxn id="9" idx="3"/>
          </p:cNvCxnSpPr>
          <p:nvPr/>
        </p:nvCxnSpPr>
        <p:spPr>
          <a:xfrm flipH="1">
            <a:off x="6360752" y="3077114"/>
            <a:ext cx="3406016" cy="798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6" name="Gerade Verbindung mit Pfeil 285"/>
          <p:cNvCxnSpPr>
            <a:stCxn id="18" idx="1"/>
            <a:endCxn id="33" idx="3"/>
          </p:cNvCxnSpPr>
          <p:nvPr/>
        </p:nvCxnSpPr>
        <p:spPr>
          <a:xfrm flipH="1">
            <a:off x="6152930" y="3466098"/>
            <a:ext cx="3613598" cy="14366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Gerade Verbindung mit Pfeil 287"/>
          <p:cNvCxnSpPr>
            <a:stCxn id="20" idx="1"/>
            <a:endCxn id="33" idx="3"/>
          </p:cNvCxnSpPr>
          <p:nvPr/>
        </p:nvCxnSpPr>
        <p:spPr>
          <a:xfrm flipH="1">
            <a:off x="6152930" y="3850187"/>
            <a:ext cx="3605501" cy="10525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0" name="Gerade Verbindung mit Pfeil 289"/>
          <p:cNvCxnSpPr>
            <a:stCxn id="21" idx="1"/>
            <a:endCxn id="30" idx="3"/>
          </p:cNvCxnSpPr>
          <p:nvPr/>
        </p:nvCxnSpPr>
        <p:spPr>
          <a:xfrm flipH="1">
            <a:off x="6461567" y="4225514"/>
            <a:ext cx="3300006" cy="175393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11" name="Gruppieren 310"/>
          <p:cNvGrpSpPr/>
          <p:nvPr/>
        </p:nvGrpSpPr>
        <p:grpSpPr>
          <a:xfrm>
            <a:off x="7361831" y="5679098"/>
            <a:ext cx="2068358" cy="887588"/>
            <a:chOff x="9264772" y="4630265"/>
            <a:chExt cx="2728532" cy="1277931"/>
          </a:xfrm>
        </p:grpSpPr>
        <p:grpSp>
          <p:nvGrpSpPr>
            <p:cNvPr id="302" name="Gruppieren 301"/>
            <p:cNvGrpSpPr/>
            <p:nvPr/>
          </p:nvGrpSpPr>
          <p:grpSpPr>
            <a:xfrm>
              <a:off x="9264772" y="4630265"/>
              <a:ext cx="2728532" cy="1277931"/>
              <a:chOff x="6141246" y="-66013"/>
              <a:chExt cx="2330447" cy="1221209"/>
            </a:xfrm>
          </p:grpSpPr>
          <p:sp>
            <p:nvSpPr>
              <p:cNvPr id="303" name="Abgerundetes Rechteck 302"/>
              <p:cNvSpPr/>
              <p:nvPr/>
            </p:nvSpPr>
            <p:spPr>
              <a:xfrm>
                <a:off x="6141246" y="12013"/>
                <a:ext cx="2330447" cy="1143183"/>
              </a:xfrm>
              <a:prstGeom prst="roundRect">
                <a:avLst/>
              </a:prstGeom>
              <a:ln w="28575"/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304" name="Rechteck 303"/>
              <p:cNvSpPr/>
              <p:nvPr/>
            </p:nvSpPr>
            <p:spPr>
              <a:xfrm>
                <a:off x="6240067" y="270312"/>
                <a:ext cx="1995487" cy="3810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/>
                  <a:t>Kennzeichen</a:t>
                </a:r>
                <a:endParaRPr lang="de-DE" sz="1400" dirty="0"/>
              </a:p>
            </p:txBody>
          </p:sp>
          <p:sp>
            <p:nvSpPr>
              <p:cNvPr id="305" name="Textfeld 304"/>
              <p:cNvSpPr txBox="1"/>
              <p:nvPr/>
            </p:nvSpPr>
            <p:spPr>
              <a:xfrm>
                <a:off x="6240067" y="-66013"/>
                <a:ext cx="2231626" cy="26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err="1" smtClean="0"/>
                  <a:t>Beziehung_Auto_Kunde</a:t>
                </a:r>
                <a:r>
                  <a:rPr lang="de-DE" sz="1200" b="1" dirty="0" smtClean="0"/>
                  <a:t> </a:t>
                </a:r>
                <a:endParaRPr lang="de-DE" sz="1400" b="1" dirty="0"/>
              </a:p>
            </p:txBody>
          </p:sp>
          <p:sp>
            <p:nvSpPr>
              <p:cNvPr id="306" name="Textfeld 305"/>
              <p:cNvSpPr txBox="1"/>
              <p:nvPr/>
            </p:nvSpPr>
            <p:spPr>
              <a:xfrm>
                <a:off x="6282537" y="283374"/>
                <a:ext cx="514350" cy="294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solidFill>
                      <a:schemeClr val="accent6"/>
                    </a:solidFill>
                  </a:rPr>
                  <a:t>SK</a:t>
                </a:r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7" name="Rechteck 306"/>
            <p:cNvSpPr/>
            <p:nvPr/>
          </p:nvSpPr>
          <p:spPr>
            <a:xfrm>
              <a:off x="9380474" y="5365212"/>
              <a:ext cx="2336354" cy="3986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KundenNr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9422784" y="5352976"/>
              <a:ext cx="3593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>
                  <a:solidFill>
                    <a:schemeClr val="accent6"/>
                  </a:solidFill>
                </a:rPr>
                <a:t>SK</a:t>
              </a:r>
              <a:endParaRPr lang="de-DE" sz="1400" dirty="0"/>
            </a:p>
          </p:txBody>
        </p:sp>
      </p:grpSp>
      <p:cxnSp>
        <p:nvCxnSpPr>
          <p:cNvPr id="313" name="Gewinkelte Verbindung 312"/>
          <p:cNvCxnSpPr>
            <a:stCxn id="13" idx="2"/>
            <a:endCxn id="304" idx="3"/>
          </p:cNvCxnSpPr>
          <p:nvPr/>
        </p:nvCxnSpPr>
        <p:spPr>
          <a:xfrm rot="5400000">
            <a:off x="9772056" y="4972212"/>
            <a:ext cx="538340" cy="1641238"/>
          </a:xfrm>
          <a:prstGeom prst="bent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Gewinkelte Verbindung 317"/>
          <p:cNvCxnSpPr>
            <a:stCxn id="9" idx="3"/>
            <a:endCxn id="307" idx="1"/>
          </p:cNvCxnSpPr>
          <p:nvPr/>
        </p:nvCxnSpPr>
        <p:spPr>
          <a:xfrm>
            <a:off x="6360752" y="3875764"/>
            <a:ext cx="1088787" cy="2452250"/>
          </a:xfrm>
          <a:prstGeom prst="bentConnector3">
            <a:avLst>
              <a:gd name="adj1" fmla="val 77423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1" name="Gruppieren 110"/>
          <p:cNvGrpSpPr/>
          <p:nvPr/>
        </p:nvGrpSpPr>
        <p:grpSpPr>
          <a:xfrm>
            <a:off x="1125087" y="5180158"/>
            <a:ext cx="1895475" cy="1386527"/>
            <a:chOff x="6085773" y="1534782"/>
            <a:chExt cx="1895475" cy="1386527"/>
          </a:xfrm>
        </p:grpSpPr>
        <p:sp>
          <p:nvSpPr>
            <p:cNvPr id="112" name="Abgerundetes Rechteck 111"/>
            <p:cNvSpPr/>
            <p:nvPr/>
          </p:nvSpPr>
          <p:spPr>
            <a:xfrm>
              <a:off x="6106718" y="1545604"/>
              <a:ext cx="1502569" cy="1375705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6228165" y="1965181"/>
              <a:ext cx="1276350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Start</a:t>
              </a:r>
              <a:endParaRPr lang="de-DE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6085773" y="1534782"/>
              <a:ext cx="18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Strecke</a:t>
              </a:r>
              <a:endParaRPr lang="de-DE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6231698" y="1999364"/>
              <a:ext cx="514350" cy="37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sp>
        <p:nvSpPr>
          <p:cNvPr id="116" name="Rechteck 115"/>
          <p:cNvSpPr/>
          <p:nvPr/>
        </p:nvSpPr>
        <p:spPr>
          <a:xfrm>
            <a:off x="1267479" y="5986238"/>
            <a:ext cx="1276350" cy="3810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261937" y="5988520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SK</a:t>
            </a:r>
            <a:endParaRPr lang="de-DE" dirty="0"/>
          </a:p>
        </p:txBody>
      </p:sp>
      <p:cxnSp>
        <p:nvCxnSpPr>
          <p:cNvPr id="118" name="Gerade Verbindung mit Pfeil 117"/>
          <p:cNvCxnSpPr>
            <a:stCxn id="113" idx="3"/>
            <a:endCxn id="33" idx="1"/>
          </p:cNvCxnSpPr>
          <p:nvPr/>
        </p:nvCxnSpPr>
        <p:spPr>
          <a:xfrm flipV="1">
            <a:off x="2543829" y="4902718"/>
            <a:ext cx="2332751" cy="8983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116" idx="3"/>
            <a:endCxn id="56" idx="1"/>
          </p:cNvCxnSpPr>
          <p:nvPr/>
        </p:nvCxnSpPr>
        <p:spPr>
          <a:xfrm flipV="1">
            <a:off x="2543829" y="4933211"/>
            <a:ext cx="2336284" cy="12435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pieren 204"/>
          <p:cNvGrpSpPr/>
          <p:nvPr/>
        </p:nvGrpSpPr>
        <p:grpSpPr>
          <a:xfrm>
            <a:off x="4725495" y="3311872"/>
            <a:ext cx="2115072" cy="1126486"/>
            <a:chOff x="3987883" y="1803662"/>
            <a:chExt cx="2115072" cy="1126486"/>
          </a:xfrm>
        </p:grpSpPr>
        <p:grpSp>
          <p:nvGrpSpPr>
            <p:cNvPr id="195" name="Gruppieren 194"/>
            <p:cNvGrpSpPr/>
            <p:nvPr/>
          </p:nvGrpSpPr>
          <p:grpSpPr>
            <a:xfrm>
              <a:off x="3987883" y="1803662"/>
              <a:ext cx="1782894" cy="1126486"/>
              <a:chOff x="823387" y="45709"/>
              <a:chExt cx="1782894" cy="1126486"/>
            </a:xfrm>
          </p:grpSpPr>
          <p:sp>
            <p:nvSpPr>
              <p:cNvPr id="157" name="Abgerundetes Rechteck 156"/>
              <p:cNvSpPr/>
              <p:nvPr/>
            </p:nvSpPr>
            <p:spPr>
              <a:xfrm>
                <a:off x="823387" y="45709"/>
                <a:ext cx="1782894" cy="900351"/>
              </a:xfrm>
              <a:prstGeom prst="roundRect">
                <a:avLst/>
              </a:prstGeom>
              <a:ln w="28575"/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895350" y="419101"/>
                <a:ext cx="1563294" cy="3810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KundenNr</a:t>
                </a:r>
                <a:endParaRPr lang="de-DE" dirty="0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867820" y="442203"/>
                <a:ext cx="479038" cy="373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PK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Textfeld 97"/>
              <p:cNvSpPr txBox="1"/>
              <p:nvPr/>
            </p:nvSpPr>
            <p:spPr>
              <a:xfrm>
                <a:off x="996088" y="802863"/>
                <a:ext cx="573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4207480" y="1846545"/>
              <a:ext cx="18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Kunde</a:t>
              </a:r>
              <a:endParaRPr lang="de-DE" b="1" dirty="0"/>
            </a:p>
          </p:txBody>
        </p:sp>
      </p:grpSp>
      <p:grpSp>
        <p:nvGrpSpPr>
          <p:cNvPr id="198" name="Gruppieren 197"/>
          <p:cNvGrpSpPr/>
          <p:nvPr/>
        </p:nvGrpSpPr>
        <p:grpSpPr>
          <a:xfrm>
            <a:off x="4755133" y="4242873"/>
            <a:ext cx="1930003" cy="952975"/>
            <a:chOff x="6106718" y="1495836"/>
            <a:chExt cx="1930003" cy="952975"/>
          </a:xfrm>
        </p:grpSpPr>
        <p:sp>
          <p:nvSpPr>
            <p:cNvPr id="163" name="Abgerundetes Rechteck 162"/>
            <p:cNvSpPr/>
            <p:nvPr/>
          </p:nvSpPr>
          <p:spPr>
            <a:xfrm>
              <a:off x="6106718" y="1545605"/>
              <a:ext cx="1502569" cy="903206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6228165" y="1965181"/>
              <a:ext cx="1276350" cy="38100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Name</a:t>
              </a:r>
              <a:endParaRPr lang="de-DE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141246" y="1495836"/>
              <a:ext cx="18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Ort</a:t>
              </a:r>
              <a:endParaRPr lang="de-DE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231698" y="1999364"/>
              <a:ext cx="514350" cy="37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PK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4" name="Gruppieren 203"/>
          <p:cNvGrpSpPr/>
          <p:nvPr/>
        </p:nvGrpSpPr>
        <p:grpSpPr>
          <a:xfrm>
            <a:off x="4581362" y="5366936"/>
            <a:ext cx="2105743" cy="915172"/>
            <a:chOff x="9518373" y="3191103"/>
            <a:chExt cx="2105743" cy="915172"/>
          </a:xfrm>
        </p:grpSpPr>
        <p:sp>
          <p:nvSpPr>
            <p:cNvPr id="164" name="Abgerundetes Rechteck 163"/>
            <p:cNvSpPr/>
            <p:nvPr/>
          </p:nvSpPr>
          <p:spPr>
            <a:xfrm>
              <a:off x="9518373" y="3191103"/>
              <a:ext cx="1984978" cy="915172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9561347" y="3613120"/>
              <a:ext cx="1837231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PersonalNr</a:t>
              </a:r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9728641" y="3221702"/>
              <a:ext cx="18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Mitarbeiter</a:t>
              </a:r>
              <a:endParaRPr lang="de-DE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616301" y="3609559"/>
              <a:ext cx="514350" cy="37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PK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7" name="Gruppieren 196"/>
          <p:cNvGrpSpPr/>
          <p:nvPr/>
        </p:nvGrpSpPr>
        <p:grpSpPr>
          <a:xfrm>
            <a:off x="9639167" y="243778"/>
            <a:ext cx="1870478" cy="2488169"/>
            <a:chOff x="8516536" y="542382"/>
            <a:chExt cx="1870478" cy="2488169"/>
          </a:xfrm>
        </p:grpSpPr>
        <p:sp>
          <p:nvSpPr>
            <p:cNvPr id="162" name="Abgerundetes Rechteck 161"/>
            <p:cNvSpPr/>
            <p:nvPr/>
          </p:nvSpPr>
          <p:spPr>
            <a:xfrm>
              <a:off x="8516536" y="542382"/>
              <a:ext cx="1852621" cy="2488169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8638942" y="978830"/>
              <a:ext cx="1580191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GesuchNr</a:t>
              </a:r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8644137" y="1365748"/>
              <a:ext cx="157420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Suchender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8643897" y="1754732"/>
              <a:ext cx="1574439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Ort_Start</a:t>
              </a:r>
              <a:endParaRPr lang="de-DE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8635800" y="2138821"/>
              <a:ext cx="1582533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Ort_Ziel</a:t>
              </a:r>
              <a:endParaRPr lang="de-DE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8638942" y="2514148"/>
              <a:ext cx="1579392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Mitarbeiter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643940" y="591996"/>
              <a:ext cx="17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Gesuch</a:t>
              </a:r>
              <a:endParaRPr lang="de-DE" b="1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572243" y="999373"/>
              <a:ext cx="442178" cy="37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PK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8581382" y="1383656"/>
              <a:ext cx="507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42" name="Textfeld 141"/>
            <p:cNvSpPr txBox="1"/>
            <p:nvPr/>
          </p:nvSpPr>
          <p:spPr>
            <a:xfrm>
              <a:off x="8626842" y="1757194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8643897" y="2161532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8587386" y="2532112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2" name="Gruppieren 191"/>
          <p:cNvGrpSpPr/>
          <p:nvPr/>
        </p:nvGrpSpPr>
        <p:grpSpPr>
          <a:xfrm>
            <a:off x="395601" y="503021"/>
            <a:ext cx="1943218" cy="3129955"/>
            <a:chOff x="4010023" y="2519414"/>
            <a:chExt cx="1943218" cy="3336724"/>
          </a:xfrm>
        </p:grpSpPr>
        <p:sp>
          <p:nvSpPr>
            <p:cNvPr id="165" name="Abgerundetes Rechteck 164"/>
            <p:cNvSpPr/>
            <p:nvPr/>
          </p:nvSpPr>
          <p:spPr>
            <a:xfrm>
              <a:off x="4010023" y="2519414"/>
              <a:ext cx="1863327" cy="3336724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169581" y="2951200"/>
              <a:ext cx="1535893" cy="381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AngebotNr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4167785" y="3333605"/>
              <a:ext cx="153677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Bietender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4173153" y="3706950"/>
              <a:ext cx="1531402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Ort_Start</a:t>
              </a:r>
              <a:endParaRPr lang="de-DE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4166261" y="4094309"/>
              <a:ext cx="1538294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Ort_Ziel</a:t>
              </a:r>
              <a:endParaRPr lang="de-DE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4177180" y="4884484"/>
              <a:ext cx="1527114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Mitarbeiter</a:t>
              </a:r>
              <a:endParaRPr lang="de-DE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4210167" y="2549423"/>
              <a:ext cx="1743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Angebot</a:t>
              </a:r>
              <a:endParaRPr lang="de-DE" b="1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4175440" y="4490520"/>
              <a:ext cx="1528854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Ort_Ueber</a:t>
              </a:r>
              <a:endParaRPr lang="de-DE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084600" y="2973154"/>
              <a:ext cx="514350" cy="37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PK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147" name="Textfeld 146"/>
            <p:cNvSpPr txBox="1"/>
            <p:nvPr/>
          </p:nvSpPr>
          <p:spPr>
            <a:xfrm>
              <a:off x="4105884" y="3343978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48" name="Textfeld 147"/>
            <p:cNvSpPr txBox="1"/>
            <p:nvPr/>
          </p:nvSpPr>
          <p:spPr>
            <a:xfrm>
              <a:off x="4112765" y="3733231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49" name="Textfeld 148"/>
            <p:cNvSpPr txBox="1"/>
            <p:nvPr/>
          </p:nvSpPr>
          <p:spPr>
            <a:xfrm>
              <a:off x="4117093" y="4099212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4108227" y="4530953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4099388" y="4897918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1" name="Gruppieren 190"/>
          <p:cNvGrpSpPr/>
          <p:nvPr/>
        </p:nvGrpSpPr>
        <p:grpSpPr>
          <a:xfrm>
            <a:off x="4358892" y="491917"/>
            <a:ext cx="2903163" cy="2685345"/>
            <a:chOff x="6104510" y="4079349"/>
            <a:chExt cx="2903163" cy="2685345"/>
          </a:xfrm>
        </p:grpSpPr>
        <p:sp>
          <p:nvSpPr>
            <p:cNvPr id="166" name="Abgerundetes Rechteck 165"/>
            <p:cNvSpPr/>
            <p:nvPr/>
          </p:nvSpPr>
          <p:spPr>
            <a:xfrm>
              <a:off x="6104510" y="4079349"/>
              <a:ext cx="2661227" cy="2685345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6291441" y="4714259"/>
              <a:ext cx="2180252" cy="3810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AngebotNr</a:t>
              </a:r>
              <a:endParaRPr lang="de-DE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6291867" y="5098272"/>
              <a:ext cx="217982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GesuchNr</a:t>
              </a:r>
              <a:endParaRPr lang="de-DE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291440" y="5479272"/>
              <a:ext cx="2180251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Fahrer</a:t>
              </a:r>
              <a:endParaRPr lang="de-DE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6291441" y="5871417"/>
              <a:ext cx="218025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Mitfahrer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6189465" y="4181293"/>
              <a:ext cx="2818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 smtClean="0"/>
                <a:t>Beziehung_Vermittlung</a:t>
              </a:r>
              <a:endParaRPr lang="de-DE" b="1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6291441" y="6261411"/>
              <a:ext cx="218025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Vermittelt_von</a:t>
              </a:r>
              <a:endParaRPr lang="de-DE" dirty="0"/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6330334" y="4710963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51" name="Textfeld 150"/>
            <p:cNvSpPr txBox="1"/>
            <p:nvPr/>
          </p:nvSpPr>
          <p:spPr>
            <a:xfrm>
              <a:off x="6308655" y="6272444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53" name="Textfeld 152"/>
            <p:cNvSpPr txBox="1"/>
            <p:nvPr/>
          </p:nvSpPr>
          <p:spPr>
            <a:xfrm>
              <a:off x="6360460" y="5100929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6373942" y="5887582"/>
              <a:ext cx="573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55" name="Textfeld 154"/>
            <p:cNvSpPr txBox="1"/>
            <p:nvPr/>
          </p:nvSpPr>
          <p:spPr>
            <a:xfrm>
              <a:off x="6373942" y="5457143"/>
              <a:ext cx="451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85" name="Textfeld 184"/>
          <p:cNvSpPr txBox="1"/>
          <p:nvPr/>
        </p:nvSpPr>
        <p:spPr>
          <a:xfrm>
            <a:off x="4237315" y="97047"/>
            <a:ext cx="302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Tabellenübersicht Gruppe:</a:t>
            </a:r>
          </a:p>
          <a:p>
            <a:endParaRPr lang="de-DE" dirty="0"/>
          </a:p>
        </p:txBody>
      </p:sp>
      <p:grpSp>
        <p:nvGrpSpPr>
          <p:cNvPr id="196" name="Gruppieren 195"/>
          <p:cNvGrpSpPr/>
          <p:nvPr/>
        </p:nvGrpSpPr>
        <p:grpSpPr>
          <a:xfrm>
            <a:off x="1485604" y="5766867"/>
            <a:ext cx="2330447" cy="883659"/>
            <a:chOff x="6141246" y="-66013"/>
            <a:chExt cx="2330447" cy="883659"/>
          </a:xfrm>
        </p:grpSpPr>
        <p:sp>
          <p:nvSpPr>
            <p:cNvPr id="160" name="Abgerundetes Rechteck 159"/>
            <p:cNvSpPr/>
            <p:nvPr/>
          </p:nvSpPr>
          <p:spPr>
            <a:xfrm>
              <a:off x="6141246" y="12013"/>
              <a:ext cx="2330447" cy="805633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40067" y="270312"/>
              <a:ext cx="1995487" cy="381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Kennzeichen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897291" y="-66013"/>
              <a:ext cx="684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Auto</a:t>
              </a:r>
              <a:endParaRPr lang="de-DE" b="1" dirty="0"/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6282537" y="283374"/>
              <a:ext cx="514350" cy="37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PK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42" name="Gerade Verbindung mit Pfeil 241"/>
          <p:cNvCxnSpPr>
            <a:stCxn id="41" idx="1"/>
            <a:endCxn id="23" idx="3"/>
          </p:cNvCxnSpPr>
          <p:nvPr/>
        </p:nvCxnSpPr>
        <p:spPr>
          <a:xfrm flipH="1" flipV="1">
            <a:off x="2091052" y="1086745"/>
            <a:ext cx="2454771" cy="2305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/>
          <p:cNvCxnSpPr>
            <a:stCxn id="42" idx="3"/>
            <a:endCxn id="16" idx="1"/>
          </p:cNvCxnSpPr>
          <p:nvPr/>
        </p:nvCxnSpPr>
        <p:spPr>
          <a:xfrm flipV="1">
            <a:off x="6726074" y="870726"/>
            <a:ext cx="3035499" cy="8306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48"/>
          <p:cNvCxnSpPr>
            <a:stCxn id="43" idx="1"/>
            <a:endCxn id="9" idx="1"/>
          </p:cNvCxnSpPr>
          <p:nvPr/>
        </p:nvCxnSpPr>
        <p:spPr>
          <a:xfrm rot="10800000" flipH="1" flipV="1">
            <a:off x="4545822" y="2082340"/>
            <a:ext cx="251636" cy="1793424"/>
          </a:xfrm>
          <a:prstGeom prst="bentConnector3">
            <a:avLst>
              <a:gd name="adj1" fmla="val -9084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Gewinkelte Verbindung 253"/>
          <p:cNvCxnSpPr>
            <a:stCxn id="44" idx="1"/>
            <a:endCxn id="9" idx="1"/>
          </p:cNvCxnSpPr>
          <p:nvPr/>
        </p:nvCxnSpPr>
        <p:spPr>
          <a:xfrm rot="10800000" flipH="1" flipV="1">
            <a:off x="4545822" y="2474484"/>
            <a:ext cx="251635" cy="1401279"/>
          </a:xfrm>
          <a:prstGeom prst="bentConnector3">
            <a:avLst>
              <a:gd name="adj1" fmla="val -9084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7" name="Gewinkelte Verbindung 256"/>
          <p:cNvCxnSpPr>
            <a:stCxn id="47" idx="3"/>
            <a:endCxn id="30" idx="3"/>
          </p:cNvCxnSpPr>
          <p:nvPr/>
        </p:nvCxnSpPr>
        <p:spPr>
          <a:xfrm flipH="1">
            <a:off x="6461567" y="2864479"/>
            <a:ext cx="264506" cy="3114974"/>
          </a:xfrm>
          <a:prstGeom prst="bentConnector3">
            <a:avLst>
              <a:gd name="adj1" fmla="val -86425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2" name="Gerade Verbindung mit Pfeil 261"/>
          <p:cNvCxnSpPr>
            <a:stCxn id="24" idx="3"/>
            <a:endCxn id="9" idx="1"/>
          </p:cNvCxnSpPr>
          <p:nvPr/>
        </p:nvCxnSpPr>
        <p:spPr>
          <a:xfrm>
            <a:off x="2090133" y="1445454"/>
            <a:ext cx="2707325" cy="24303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Gerade Verbindung mit Pfeil 263"/>
          <p:cNvCxnSpPr>
            <a:stCxn id="25" idx="3"/>
            <a:endCxn id="33" idx="1"/>
          </p:cNvCxnSpPr>
          <p:nvPr/>
        </p:nvCxnSpPr>
        <p:spPr>
          <a:xfrm>
            <a:off x="2090133" y="1795663"/>
            <a:ext cx="2786447" cy="31070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8" name="Gerade Verbindung mit Pfeil 267"/>
          <p:cNvCxnSpPr>
            <a:stCxn id="26" idx="3"/>
            <a:endCxn id="33" idx="1"/>
          </p:cNvCxnSpPr>
          <p:nvPr/>
        </p:nvCxnSpPr>
        <p:spPr>
          <a:xfrm>
            <a:off x="2090133" y="2159018"/>
            <a:ext cx="2786447" cy="27437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0" name="Gerade Verbindung mit Pfeil 269"/>
          <p:cNvCxnSpPr>
            <a:stCxn id="29" idx="3"/>
            <a:endCxn id="33" idx="1"/>
          </p:cNvCxnSpPr>
          <p:nvPr/>
        </p:nvCxnSpPr>
        <p:spPr>
          <a:xfrm>
            <a:off x="2089872" y="2530677"/>
            <a:ext cx="2786708" cy="23720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>
            <a:stCxn id="27" idx="3"/>
            <a:endCxn id="30" idx="1"/>
          </p:cNvCxnSpPr>
          <p:nvPr/>
        </p:nvCxnSpPr>
        <p:spPr>
          <a:xfrm>
            <a:off x="2089872" y="2900228"/>
            <a:ext cx="2534464" cy="307922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>
            <a:stCxn id="17" idx="1"/>
            <a:endCxn id="9" idx="3"/>
          </p:cNvCxnSpPr>
          <p:nvPr/>
        </p:nvCxnSpPr>
        <p:spPr>
          <a:xfrm flipH="1">
            <a:off x="6360752" y="1257644"/>
            <a:ext cx="3406016" cy="2618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6" name="Gerade Verbindung mit Pfeil 285"/>
          <p:cNvCxnSpPr>
            <a:stCxn id="18" idx="1"/>
            <a:endCxn id="33" idx="3"/>
          </p:cNvCxnSpPr>
          <p:nvPr/>
        </p:nvCxnSpPr>
        <p:spPr>
          <a:xfrm flipH="1">
            <a:off x="6152930" y="1646628"/>
            <a:ext cx="3613598" cy="32560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Gerade Verbindung mit Pfeil 287"/>
          <p:cNvCxnSpPr>
            <a:stCxn id="20" idx="1"/>
            <a:endCxn id="33" idx="3"/>
          </p:cNvCxnSpPr>
          <p:nvPr/>
        </p:nvCxnSpPr>
        <p:spPr>
          <a:xfrm flipH="1">
            <a:off x="6152930" y="2030717"/>
            <a:ext cx="3605501" cy="28720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0" name="Gerade Verbindung mit Pfeil 289"/>
          <p:cNvCxnSpPr>
            <a:stCxn id="21" idx="1"/>
            <a:endCxn id="30" idx="3"/>
          </p:cNvCxnSpPr>
          <p:nvPr/>
        </p:nvCxnSpPr>
        <p:spPr>
          <a:xfrm flipH="1">
            <a:off x="6461567" y="2406044"/>
            <a:ext cx="3300006" cy="35734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11" name="Gruppieren 310"/>
          <p:cNvGrpSpPr/>
          <p:nvPr/>
        </p:nvGrpSpPr>
        <p:grpSpPr>
          <a:xfrm>
            <a:off x="1416701" y="4768032"/>
            <a:ext cx="2068358" cy="887588"/>
            <a:chOff x="9264772" y="4630265"/>
            <a:chExt cx="2728532" cy="1277931"/>
          </a:xfrm>
        </p:grpSpPr>
        <p:grpSp>
          <p:nvGrpSpPr>
            <p:cNvPr id="302" name="Gruppieren 301"/>
            <p:cNvGrpSpPr/>
            <p:nvPr/>
          </p:nvGrpSpPr>
          <p:grpSpPr>
            <a:xfrm>
              <a:off x="9264772" y="4630265"/>
              <a:ext cx="2728532" cy="1277931"/>
              <a:chOff x="6141246" y="-66013"/>
              <a:chExt cx="2330447" cy="1221209"/>
            </a:xfrm>
          </p:grpSpPr>
          <p:sp>
            <p:nvSpPr>
              <p:cNvPr id="303" name="Abgerundetes Rechteck 302"/>
              <p:cNvSpPr/>
              <p:nvPr/>
            </p:nvSpPr>
            <p:spPr>
              <a:xfrm>
                <a:off x="6141246" y="12013"/>
                <a:ext cx="2330447" cy="1143183"/>
              </a:xfrm>
              <a:prstGeom prst="roundRect">
                <a:avLst/>
              </a:prstGeom>
              <a:ln w="28575"/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304" name="Rechteck 303"/>
              <p:cNvSpPr/>
              <p:nvPr/>
            </p:nvSpPr>
            <p:spPr>
              <a:xfrm>
                <a:off x="6240067" y="270312"/>
                <a:ext cx="1995487" cy="3810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/>
                  <a:t>Kennzeichen</a:t>
                </a:r>
                <a:endParaRPr lang="de-DE" sz="1400" dirty="0"/>
              </a:p>
            </p:txBody>
          </p:sp>
          <p:sp>
            <p:nvSpPr>
              <p:cNvPr id="305" name="Textfeld 304"/>
              <p:cNvSpPr txBox="1"/>
              <p:nvPr/>
            </p:nvSpPr>
            <p:spPr>
              <a:xfrm>
                <a:off x="6240067" y="-66013"/>
                <a:ext cx="2231626" cy="26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err="1" smtClean="0"/>
                  <a:t>Beziehung_Auto_Kunde</a:t>
                </a:r>
                <a:r>
                  <a:rPr lang="de-DE" sz="1200" b="1" dirty="0" smtClean="0"/>
                  <a:t> </a:t>
                </a:r>
                <a:endParaRPr lang="de-DE" sz="1400" b="1" dirty="0"/>
              </a:p>
            </p:txBody>
          </p:sp>
          <p:sp>
            <p:nvSpPr>
              <p:cNvPr id="306" name="Textfeld 305"/>
              <p:cNvSpPr txBox="1"/>
              <p:nvPr/>
            </p:nvSpPr>
            <p:spPr>
              <a:xfrm>
                <a:off x="6282537" y="283374"/>
                <a:ext cx="514350" cy="294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solidFill>
                      <a:schemeClr val="accent6"/>
                    </a:solidFill>
                  </a:rPr>
                  <a:t>SK</a:t>
                </a:r>
                <a:endParaRPr lang="de-DE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7" name="Rechteck 306"/>
            <p:cNvSpPr/>
            <p:nvPr/>
          </p:nvSpPr>
          <p:spPr>
            <a:xfrm>
              <a:off x="9380474" y="5365212"/>
              <a:ext cx="2336354" cy="3986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 smtClean="0">
                  <a:solidFill>
                    <a:schemeClr val="tx1"/>
                  </a:solidFill>
                </a:rPr>
                <a:t>KundenNr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9422784" y="5352976"/>
              <a:ext cx="3593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>
                  <a:solidFill>
                    <a:schemeClr val="accent6"/>
                  </a:solidFill>
                </a:rPr>
                <a:t>SK</a:t>
              </a:r>
              <a:endParaRPr lang="de-DE" sz="1400" dirty="0"/>
            </a:p>
          </p:txBody>
        </p:sp>
      </p:grpSp>
      <p:cxnSp>
        <p:nvCxnSpPr>
          <p:cNvPr id="313" name="Gewinkelte Verbindung 312"/>
          <p:cNvCxnSpPr>
            <a:stCxn id="304" idx="1"/>
            <a:endCxn id="97" idx="1"/>
          </p:cNvCxnSpPr>
          <p:nvPr/>
        </p:nvCxnSpPr>
        <p:spPr>
          <a:xfrm rot="10800000" flipH="1" flipV="1">
            <a:off x="1504407" y="5150934"/>
            <a:ext cx="122487" cy="1152129"/>
          </a:xfrm>
          <a:prstGeom prst="bentConnector3">
            <a:avLst>
              <a:gd name="adj1" fmla="val -186632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Gewinkelte Verbindung 317"/>
          <p:cNvCxnSpPr>
            <a:stCxn id="51" idx="1"/>
            <a:endCxn id="307" idx="3"/>
          </p:cNvCxnSpPr>
          <p:nvPr/>
        </p:nvCxnSpPr>
        <p:spPr>
          <a:xfrm rot="10800000" flipV="1">
            <a:off x="3275478" y="3895176"/>
            <a:ext cx="1494451" cy="152177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1" name="Gruppieren 110"/>
          <p:cNvGrpSpPr/>
          <p:nvPr/>
        </p:nvGrpSpPr>
        <p:grpSpPr>
          <a:xfrm>
            <a:off x="9639167" y="3168395"/>
            <a:ext cx="2346645" cy="1386527"/>
            <a:chOff x="6085773" y="1534782"/>
            <a:chExt cx="2436291" cy="1386527"/>
          </a:xfrm>
        </p:grpSpPr>
        <p:sp>
          <p:nvSpPr>
            <p:cNvPr id="112" name="Abgerundetes Rechteck 111"/>
            <p:cNvSpPr/>
            <p:nvPr/>
          </p:nvSpPr>
          <p:spPr>
            <a:xfrm>
              <a:off x="6106717" y="1545604"/>
              <a:ext cx="2415347" cy="1375705"/>
            </a:xfrm>
            <a:prstGeom prst="roundRect">
              <a:avLst/>
            </a:prstGeom>
            <a:ln w="28575"/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6217742" y="1965181"/>
              <a:ext cx="1973305" cy="381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Ort_Start</a:t>
              </a:r>
              <a:endParaRPr lang="de-DE" dirty="0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6085773" y="1534782"/>
              <a:ext cx="2319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Beziehung_strecken</a:t>
              </a:r>
              <a:endParaRPr lang="de-DE" dirty="0"/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6231698" y="1999364"/>
              <a:ext cx="514350" cy="373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/>
                  </a:solidFill>
                </a:rPr>
                <a:t>SK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sp>
        <p:nvSpPr>
          <p:cNvPr id="116" name="Rechteck 115"/>
          <p:cNvSpPr/>
          <p:nvPr/>
        </p:nvSpPr>
        <p:spPr>
          <a:xfrm>
            <a:off x="9803155" y="3957612"/>
            <a:ext cx="1800604" cy="3810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Ort_Ende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97613" y="395989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SK</a:t>
            </a:r>
            <a:endParaRPr lang="de-DE" dirty="0"/>
          </a:p>
        </p:txBody>
      </p:sp>
      <p:cxnSp>
        <p:nvCxnSpPr>
          <p:cNvPr id="118" name="Gerade Verbindung mit Pfeil 117"/>
          <p:cNvCxnSpPr>
            <a:stCxn id="115" idx="1"/>
            <a:endCxn id="33" idx="3"/>
          </p:cNvCxnSpPr>
          <p:nvPr/>
        </p:nvCxnSpPr>
        <p:spPr>
          <a:xfrm flipH="1">
            <a:off x="6152930" y="3819787"/>
            <a:ext cx="3626793" cy="10829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4" idx="1"/>
            <a:endCxn id="33" idx="3"/>
          </p:cNvCxnSpPr>
          <p:nvPr/>
        </p:nvCxnSpPr>
        <p:spPr>
          <a:xfrm flipH="1">
            <a:off x="6152930" y="4144560"/>
            <a:ext cx="3644683" cy="7581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562548" y="3055688"/>
            <a:ext cx="1527063" cy="381000"/>
          </a:xfrm>
          <a:prstGeom prst="rect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Kennzeichen</a:t>
            </a:r>
            <a:endParaRPr lang="de-DE" dirty="0"/>
          </a:p>
        </p:txBody>
      </p:sp>
      <p:sp>
        <p:nvSpPr>
          <p:cNvPr id="117" name="Textfeld 116"/>
          <p:cNvSpPr txBox="1"/>
          <p:nvPr/>
        </p:nvSpPr>
        <p:spPr>
          <a:xfrm>
            <a:off x="430012" y="3061160"/>
            <a:ext cx="573879" cy="3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SK</a:t>
            </a:r>
            <a:endParaRPr lang="de-DE" dirty="0">
              <a:solidFill>
                <a:schemeClr val="accent6"/>
              </a:solidFill>
            </a:endParaRPr>
          </a:p>
        </p:txBody>
      </p:sp>
      <p:cxnSp>
        <p:nvCxnSpPr>
          <p:cNvPr id="119" name="Gewinkelte Verbindung 118"/>
          <p:cNvCxnSpPr>
            <a:stCxn id="110" idx="1"/>
            <a:endCxn id="97" idx="1"/>
          </p:cNvCxnSpPr>
          <p:nvPr/>
        </p:nvCxnSpPr>
        <p:spPr>
          <a:xfrm rot="10800000" flipH="1" flipV="1">
            <a:off x="562547" y="3246188"/>
            <a:ext cx="1064347" cy="3056876"/>
          </a:xfrm>
          <a:prstGeom prst="bentConnector3">
            <a:avLst>
              <a:gd name="adj1" fmla="val -21478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Breitbild</PresentationFormat>
  <Paragraphs>128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Student 1120361</dc:creator>
  <cp:lastModifiedBy>kevin höfle</cp:lastModifiedBy>
  <cp:revision>24</cp:revision>
  <cp:lastPrinted>2015-06-11T09:43:04Z</cp:lastPrinted>
  <dcterms:created xsi:type="dcterms:W3CDTF">2015-06-03T07:57:04Z</dcterms:created>
  <dcterms:modified xsi:type="dcterms:W3CDTF">2015-06-15T10:29:25Z</dcterms:modified>
</cp:coreProperties>
</file>