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D50E-D6C4-5575-79CA-C975F8A4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496BB-07BF-EB48-AD8D-2F602207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DBE6-8A0B-D21A-52DF-DA49355E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D213-2C88-E1AB-22F5-72EF359E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AA0F-3A69-A9FE-429E-A6F929C8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4CB9-9C69-9351-D2BD-5D60D751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6767-5595-9407-D3A6-7C9DC1D1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042F-D7B8-2C28-120F-D0054824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F4A6-AEC2-486D-AC56-A0E7C16B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B2AC-3C5E-77F2-D393-DDCDFCD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0CEC4-AAFB-C8D8-69D6-A01E6ACCD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02FFF-7B21-1CEE-16D1-9FEFBAB59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2888-7520-6B0D-23A8-0BE8833F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0876-076F-C74F-5C40-2B32A468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3E7C-6B5E-64F6-2995-162F084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EA4E-E976-1259-5950-4BE6C382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A48A-4EC4-86CA-C2BA-F61F6F63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0A24-5EA3-C220-DDE6-01D077D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BC93-BBDA-98F3-2F48-8AEFFCE6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C57C-B20B-6B2E-6279-09E49BC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0394-481E-42FD-A2E2-3B9EFFBD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4C8B-6C10-F81E-D022-E8E764E2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3C54-1C09-F56B-5E8A-F8411E10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DD35-617C-B3CB-8A0D-8CFD18D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DC3A-64AD-50CF-BA9D-CEA8ABA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3AE-8FC8-A078-B7B2-F7CBA6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2388-1402-21AA-1AD5-E28FF49F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1303A-E59A-E847-2B17-F92A460C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44103-A304-3ECF-50E2-6F87C20F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09FE-0C79-2280-5062-ECB3DF6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E665E-9A43-94E3-6DF0-8F98B54F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6888-A64E-238F-5811-1F1F46DB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1D62-36B3-A24E-55A5-C5AD35F1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C43E4-4F12-E36B-0460-77DAA82B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CFCC5-8F48-B040-278F-3F0F776A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B3EE9-481B-1165-81CA-CB12066F4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7870-DA7D-BC77-6684-A9D0854A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75900-3AB1-BF4F-383F-99C7CAD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5B28F-E151-7196-DFE6-521A6C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39D0-9284-2008-D4DE-B8F86C9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DCC82-B0C5-B326-E5C6-FEC75A1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7570B-DDF4-2C2A-F800-C8A91904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7E96B-76A6-4535-270D-C15FDDA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07418-9753-6C8C-C523-B75DBAC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AE3F9-AE2A-AA27-8372-0DF42654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381E-6AF4-9F29-CF9E-C018890D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A55A-1128-F1B7-7F44-3E5245DD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EFBE-5DF0-8748-8E4F-CE2E0124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7C15-3A1E-A79C-A4F4-90C139546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98B3-C85C-B540-3DB5-E40243F4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3939C-A50D-47A7-CCE8-16E3B139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41EE3-0ADF-6C7A-BFC4-A7608605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261E-E15A-B009-7B52-64B7C679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233A7-AC56-F087-7AAC-84D7A9E99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D252C-CF7C-C542-6BDF-19309114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DF62-105A-D666-1BD6-940CDDB7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B305-2B42-76D5-3227-B11BDBF9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F4E0-0A9C-9839-C279-2737AF8B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45915-72B5-9052-ADFE-C4F09171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BE3A-A36C-D9DD-FB7A-C9C40B34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4C4F-4CA8-74E8-F640-E2CAEE6DE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54F9-B253-40F7-8B97-216A1CB8D2E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178D-CB09-DFD7-5573-C2DF87349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DB20-DD16-69CF-E6B7-96F33DBD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33BD-B73E-4B02-8089-71FA2178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D0F52-E6D9-693E-D352-34384AEB6995}"/>
              </a:ext>
            </a:extLst>
          </p:cNvPr>
          <p:cNvSpPr/>
          <p:nvPr/>
        </p:nvSpPr>
        <p:spPr>
          <a:xfrm>
            <a:off x="2062065" y="1894114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9BD2F-7D48-F760-55D5-C170777E2DCF}"/>
              </a:ext>
            </a:extLst>
          </p:cNvPr>
          <p:cNvSpPr/>
          <p:nvPr/>
        </p:nvSpPr>
        <p:spPr>
          <a:xfrm>
            <a:off x="2864498" y="1894114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4D85A-DDC7-669E-78D3-DFC568650AAC}"/>
              </a:ext>
            </a:extLst>
          </p:cNvPr>
          <p:cNvSpPr/>
          <p:nvPr/>
        </p:nvSpPr>
        <p:spPr>
          <a:xfrm>
            <a:off x="3666931" y="1894114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FB56-7DC8-83F0-C829-E8FB62E52F15}"/>
              </a:ext>
            </a:extLst>
          </p:cNvPr>
          <p:cNvSpPr txBox="1"/>
          <p:nvPr/>
        </p:nvSpPr>
        <p:spPr>
          <a:xfrm>
            <a:off x="1920840" y="1524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3FA8E-F0DB-23EB-AE29-8921B2ED923A}"/>
              </a:ext>
            </a:extLst>
          </p:cNvPr>
          <p:cNvSpPr/>
          <p:nvPr/>
        </p:nvSpPr>
        <p:spPr>
          <a:xfrm>
            <a:off x="2240612" y="3582955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B8ED7-2CCF-43FF-F34E-214C29CB5E25}"/>
              </a:ext>
            </a:extLst>
          </p:cNvPr>
          <p:cNvSpPr/>
          <p:nvPr/>
        </p:nvSpPr>
        <p:spPr>
          <a:xfrm>
            <a:off x="3043045" y="3582955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753DF-FBC6-6623-C3B3-683D3AFF28A8}"/>
              </a:ext>
            </a:extLst>
          </p:cNvPr>
          <p:cNvSpPr/>
          <p:nvPr/>
        </p:nvSpPr>
        <p:spPr>
          <a:xfrm>
            <a:off x="2240612" y="4273421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10B8F-C048-DFF9-C1F5-7B7337BD27FF}"/>
              </a:ext>
            </a:extLst>
          </p:cNvPr>
          <p:cNvSpPr/>
          <p:nvPr/>
        </p:nvSpPr>
        <p:spPr>
          <a:xfrm>
            <a:off x="3043045" y="4273421"/>
            <a:ext cx="802433" cy="69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2509D-E6C3-EAC7-E527-63879C3EC2E7}"/>
              </a:ext>
            </a:extLst>
          </p:cNvPr>
          <p:cNvSpPr txBox="1"/>
          <p:nvPr/>
        </p:nvSpPr>
        <p:spPr>
          <a:xfrm>
            <a:off x="5775649" y="1240971"/>
            <a:ext cx="1067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Fibonacci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4067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72BA6-2124-6246-73F7-1C65CE73D0C6}"/>
              </a:ext>
            </a:extLst>
          </p:cNvPr>
          <p:cNvSpPr txBox="1"/>
          <p:nvPr/>
        </p:nvSpPr>
        <p:spPr>
          <a:xfrm>
            <a:off x="3834881" y="513184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Fn-2  = 1</a:t>
            </a:r>
          </a:p>
          <a:p>
            <a:r>
              <a:rPr lang="en-US" dirty="0"/>
              <a:t>Fn-1 = 1</a:t>
            </a:r>
          </a:p>
          <a:p>
            <a:r>
              <a:rPr lang="en-US" dirty="0" err="1"/>
              <a:t>Fn</a:t>
            </a:r>
            <a:r>
              <a:rPr lang="en-US" dirty="0"/>
              <a:t> = Fn-2 + Fn-1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0AA52-F601-7C5D-9FE8-35ED38BD001E}"/>
              </a:ext>
            </a:extLst>
          </p:cNvPr>
          <p:cNvSpPr txBox="1"/>
          <p:nvPr/>
        </p:nvSpPr>
        <p:spPr>
          <a:xfrm>
            <a:off x="2727648" y="190655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Fn-2  = 1</a:t>
            </a:r>
          </a:p>
          <a:p>
            <a:r>
              <a:rPr lang="en-US" dirty="0"/>
              <a:t>Fn-1 = 1</a:t>
            </a:r>
          </a:p>
          <a:p>
            <a:r>
              <a:rPr lang="en-US" dirty="0" err="1"/>
              <a:t>Fn</a:t>
            </a:r>
            <a:r>
              <a:rPr lang="en-US" dirty="0"/>
              <a:t> = Fn-2 + Fn-1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59699-A32A-1750-B01C-815252EB3929}"/>
              </a:ext>
            </a:extLst>
          </p:cNvPr>
          <p:cNvSpPr txBox="1"/>
          <p:nvPr/>
        </p:nvSpPr>
        <p:spPr>
          <a:xfrm>
            <a:off x="1978090" y="3582955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3, 4, 5]</a:t>
            </a:r>
          </a:p>
          <a:p>
            <a:r>
              <a:rPr lang="en-US" dirty="0"/>
              <a:t>[1, 3, 6, 10, 15]</a:t>
            </a:r>
          </a:p>
        </p:txBody>
      </p:sp>
    </p:spTree>
    <p:extLst>
      <p:ext uri="{BB962C8B-B14F-4D97-AF65-F5344CB8AC3E}">
        <p14:creationId xmlns:p14="http://schemas.microsoft.com/office/powerpoint/2010/main" val="296948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68B57-AEC5-260F-F058-0BB65B6BEC22}"/>
              </a:ext>
            </a:extLst>
          </p:cNvPr>
          <p:cNvCxnSpPr/>
          <p:nvPr/>
        </p:nvCxnSpPr>
        <p:spPr>
          <a:xfrm flipV="1">
            <a:off x="2090057" y="1520890"/>
            <a:ext cx="0" cy="269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7B10E9-C9EA-3B40-4D03-86A6FCCB0606}"/>
              </a:ext>
            </a:extLst>
          </p:cNvPr>
          <p:cNvCxnSpPr/>
          <p:nvPr/>
        </p:nvCxnSpPr>
        <p:spPr>
          <a:xfrm flipV="1">
            <a:off x="2071396" y="4142792"/>
            <a:ext cx="6830008" cy="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F7FFE-495C-70BC-2335-A4ECFC87F1CD}"/>
              </a:ext>
            </a:extLst>
          </p:cNvPr>
          <p:cNvSpPr txBox="1"/>
          <p:nvPr/>
        </p:nvSpPr>
        <p:spPr>
          <a:xfrm>
            <a:off x="4254759" y="45626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A02-4095-B570-110B-716F1F2DBF77}"/>
              </a:ext>
            </a:extLst>
          </p:cNvPr>
          <p:cNvSpPr txBox="1"/>
          <p:nvPr/>
        </p:nvSpPr>
        <p:spPr>
          <a:xfrm>
            <a:off x="1244082" y="2499831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DC0DB-6D0C-FF24-FC39-5753729AC060}"/>
              </a:ext>
            </a:extLst>
          </p:cNvPr>
          <p:cNvSpPr txBox="1"/>
          <p:nvPr/>
        </p:nvSpPr>
        <p:spPr>
          <a:xfrm>
            <a:off x="2817845" y="34290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70C56-185F-8A47-70F5-D8F7F5F77C6A}"/>
              </a:ext>
            </a:extLst>
          </p:cNvPr>
          <p:cNvSpPr txBox="1"/>
          <p:nvPr/>
        </p:nvSpPr>
        <p:spPr>
          <a:xfrm>
            <a:off x="4226706" y="28691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E6632-29AE-CDF5-5C38-6089B51B4471}"/>
              </a:ext>
            </a:extLst>
          </p:cNvPr>
          <p:cNvSpPr txBox="1"/>
          <p:nvPr/>
        </p:nvSpPr>
        <p:spPr>
          <a:xfrm>
            <a:off x="7695549" y="24998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(10, 30)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2EF46-D968-9012-89EA-518C515E8385}"/>
              </a:ext>
            </a:extLst>
          </p:cNvPr>
          <p:cNvSpPr txBox="1"/>
          <p:nvPr/>
        </p:nvSpPr>
        <p:spPr>
          <a:xfrm>
            <a:off x="5151402" y="336602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A45D2A-3A2E-9A83-D5D2-225E928C153F}"/>
              </a:ext>
            </a:extLst>
          </p:cNvPr>
          <p:cNvSpPr/>
          <p:nvPr/>
        </p:nvSpPr>
        <p:spPr>
          <a:xfrm>
            <a:off x="3065947" y="3761020"/>
            <a:ext cx="174171" cy="178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AF6ACC-931D-E7EB-1173-33121EE83351}"/>
              </a:ext>
            </a:extLst>
          </p:cNvPr>
          <p:cNvSpPr/>
          <p:nvPr/>
        </p:nvSpPr>
        <p:spPr>
          <a:xfrm>
            <a:off x="4533317" y="3233057"/>
            <a:ext cx="174171" cy="178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BA753A-B3FD-3B33-7F62-BC76E459F0D3}"/>
              </a:ext>
            </a:extLst>
          </p:cNvPr>
          <p:cNvSpPr/>
          <p:nvPr/>
        </p:nvSpPr>
        <p:spPr>
          <a:xfrm>
            <a:off x="5486400" y="3729917"/>
            <a:ext cx="174171" cy="178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142B43-4B47-EB2D-928F-4A15BD43966A}"/>
              </a:ext>
            </a:extLst>
          </p:cNvPr>
          <p:cNvSpPr/>
          <p:nvPr/>
        </p:nvSpPr>
        <p:spPr>
          <a:xfrm>
            <a:off x="8060670" y="2887825"/>
            <a:ext cx="174171" cy="178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344BC7-2EFD-8DB7-4A67-B9763B69EC41}"/>
              </a:ext>
            </a:extLst>
          </p:cNvPr>
          <p:cNvCxnSpPr>
            <a:endCxn id="14" idx="2"/>
          </p:cNvCxnSpPr>
          <p:nvPr/>
        </p:nvCxnSpPr>
        <p:spPr>
          <a:xfrm flipV="1">
            <a:off x="2090057" y="3850047"/>
            <a:ext cx="975890" cy="33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44EC60-C490-3F4A-6978-55E472C433D4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 flipV="1">
            <a:off x="3240118" y="3385036"/>
            <a:ext cx="1318706" cy="46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366DA-296E-AA9C-F005-A1304B4B97CA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4681981" y="3385036"/>
            <a:ext cx="804419" cy="43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6344BE-4A9F-D5B2-E2F9-5011B9298E77}"/>
              </a:ext>
            </a:extLst>
          </p:cNvPr>
          <p:cNvCxnSpPr>
            <a:stCxn id="16" idx="6"/>
            <a:endCxn id="17" idx="3"/>
          </p:cNvCxnSpPr>
          <p:nvPr/>
        </p:nvCxnSpPr>
        <p:spPr>
          <a:xfrm flipV="1">
            <a:off x="5660571" y="3039804"/>
            <a:ext cx="2425606" cy="77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6F968-A70F-0BE5-6405-CD9594123BB6}"/>
              </a:ext>
            </a:extLst>
          </p:cNvPr>
          <p:cNvSpPr txBox="1"/>
          <p:nvPr/>
        </p:nvSpPr>
        <p:spPr>
          <a:xfrm>
            <a:off x="1401020" y="376102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BBE6FC-33C5-CAA6-6C41-4CD061845FFE}"/>
              </a:ext>
            </a:extLst>
          </p:cNvPr>
          <p:cNvSpPr/>
          <p:nvPr/>
        </p:nvSpPr>
        <p:spPr>
          <a:xfrm>
            <a:off x="1995323" y="4093427"/>
            <a:ext cx="174171" cy="178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3ED58-04A5-5DB4-DAEF-CFA09CA97525}"/>
              </a:ext>
            </a:extLst>
          </p:cNvPr>
          <p:cNvSpPr txBox="1"/>
          <p:nvPr/>
        </p:nvSpPr>
        <p:spPr>
          <a:xfrm>
            <a:off x="2549407" y="314153"/>
            <a:ext cx="2995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function</a:t>
            </a:r>
          </a:p>
          <a:p>
            <a:r>
              <a:rPr lang="en-US" dirty="0"/>
              <a:t>add a point</a:t>
            </a:r>
          </a:p>
          <a:p>
            <a:r>
              <a:rPr lang="en-US" dirty="0"/>
              <a:t>remove a point</a:t>
            </a:r>
          </a:p>
          <a:p>
            <a:r>
              <a:rPr lang="en-US" dirty="0"/>
              <a:t>calculate minimum/maximum</a:t>
            </a:r>
          </a:p>
          <a:p>
            <a:r>
              <a:rPr lang="en-US" dirty="0"/>
              <a:t>calculate integral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2BD38-5C42-7ABA-6BFA-674AF3E40F97}"/>
              </a:ext>
            </a:extLst>
          </p:cNvPr>
          <p:cNvSpPr txBox="1"/>
          <p:nvPr/>
        </p:nvSpPr>
        <p:spPr>
          <a:xfrm>
            <a:off x="7473820" y="597159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f(8) </a:t>
            </a:r>
            <a:r>
              <a:rPr lang="en-US"/>
              <a:t>= 15 + ( (30 - 15</a:t>
            </a:r>
            <a:r>
              <a:rPr lang="en-US" dirty="0"/>
              <a:t>) / (10 – 4</a:t>
            </a:r>
            <a:r>
              <a:rPr lang="en-US"/>
              <a:t>)) * (</a:t>
            </a:r>
            <a:r>
              <a:rPr lang="en-US" dirty="0"/>
              <a:t>8 – 4) </a:t>
            </a:r>
          </a:p>
        </p:txBody>
      </p:sp>
    </p:spTree>
    <p:extLst>
      <p:ext uri="{BB962C8B-B14F-4D97-AF65-F5344CB8AC3E}">
        <p14:creationId xmlns:p14="http://schemas.microsoft.com/office/powerpoint/2010/main" val="42710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Rauzy</dc:creator>
  <cp:lastModifiedBy>Antoine Rauzy</cp:lastModifiedBy>
  <cp:revision>1</cp:revision>
  <dcterms:created xsi:type="dcterms:W3CDTF">2023-01-19T07:23:25Z</dcterms:created>
  <dcterms:modified xsi:type="dcterms:W3CDTF">2023-01-19T10:27:52Z</dcterms:modified>
</cp:coreProperties>
</file>