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yst layout 1 - Markering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llemlayou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ema til typografi 1 - Markering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yst layou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llemlayou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4/26/21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05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4/26/21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4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455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4/26/21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9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4/26/21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5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4/26/21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9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4/26/21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685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4/26/21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9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4/26/21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5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4/26/21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24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4/26/21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0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54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7" name="Picture 3" descr="Sølvenglehår og glimmerfestdekoration">
            <a:extLst>
              <a:ext uri="{FF2B5EF4-FFF2-40B4-BE49-F238E27FC236}">
                <a16:creationId xmlns:a16="http://schemas.microsoft.com/office/drawing/2014/main" id="{FF554147-8B11-46F0-8245-D5AC913BF4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53" r="9373" b="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Freeform: Shape 12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8C1583-1261-464B-80CF-480A5823B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da-DK" sz="6000" dirty="0"/>
              <a:t>Marios Pizza-Bar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4A7924B-C76F-0147-98AD-313456CB5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5156045" cy="1576188"/>
          </a:xfrm>
        </p:spPr>
        <p:txBody>
          <a:bodyPr anchor="t">
            <a:normAutofit/>
          </a:bodyPr>
          <a:lstStyle/>
          <a:p>
            <a:r>
              <a:rPr lang="da-DK" dirty="0"/>
              <a:t>Gruppe 6</a:t>
            </a:r>
          </a:p>
          <a:p>
            <a:r>
              <a:rPr lang="da-DK" sz="1100" dirty="0"/>
              <a:t>(Mathias </a:t>
            </a:r>
            <a:r>
              <a:rPr lang="da-DK" sz="1100" dirty="0" err="1"/>
              <a:t>Reker</a:t>
            </a:r>
            <a:r>
              <a:rPr lang="da-DK" sz="1100" dirty="0"/>
              <a:t>, Andreas Nørby &amp; Mohamad Ibrahim)</a:t>
            </a:r>
          </a:p>
          <a:p>
            <a:endParaRPr lang="da-DK" sz="1100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58942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95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6" name="Freeform: Shape 97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  <p:sp>
        <p:nvSpPr>
          <p:cNvPr id="107" name="Freeform: Shape 99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8" name="Freeform: Shape 101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4AD0CA-757E-E64D-90E5-498F616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da-DK"/>
              <a:t>Risikoanalyse Tabel</a:t>
            </a:r>
          </a:p>
        </p:txBody>
      </p:sp>
      <p:graphicFrame>
        <p:nvGraphicFramePr>
          <p:cNvPr id="39" name="Pladsholder til indhold 38">
            <a:extLst>
              <a:ext uri="{FF2B5EF4-FFF2-40B4-BE49-F238E27FC236}">
                <a16:creationId xmlns:a16="http://schemas.microsoft.com/office/drawing/2014/main" id="{045AE4CE-EB83-8E4F-8034-F7E80084EF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486371"/>
              </p:ext>
            </p:extLst>
          </p:nvPr>
        </p:nvGraphicFramePr>
        <p:xfrm>
          <a:off x="2377439" y="2367164"/>
          <a:ext cx="8312787" cy="22021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81584">
                  <a:extLst>
                    <a:ext uri="{9D8B030D-6E8A-4147-A177-3AD203B41FA5}">
                      <a16:colId xmlns:a16="http://schemas.microsoft.com/office/drawing/2014/main" val="2124503302"/>
                    </a:ext>
                  </a:extLst>
                </a:gridCol>
                <a:gridCol w="1749087">
                  <a:extLst>
                    <a:ext uri="{9D8B030D-6E8A-4147-A177-3AD203B41FA5}">
                      <a16:colId xmlns:a16="http://schemas.microsoft.com/office/drawing/2014/main" val="361574526"/>
                    </a:ext>
                  </a:extLst>
                </a:gridCol>
                <a:gridCol w="1460267">
                  <a:extLst>
                    <a:ext uri="{9D8B030D-6E8A-4147-A177-3AD203B41FA5}">
                      <a16:colId xmlns:a16="http://schemas.microsoft.com/office/drawing/2014/main" val="831126774"/>
                    </a:ext>
                  </a:extLst>
                </a:gridCol>
                <a:gridCol w="1221849">
                  <a:extLst>
                    <a:ext uri="{9D8B030D-6E8A-4147-A177-3AD203B41FA5}">
                      <a16:colId xmlns:a16="http://schemas.microsoft.com/office/drawing/2014/main" val="1935958790"/>
                    </a:ext>
                  </a:extLst>
                </a:gridCol>
              </a:tblGrid>
              <a:tr h="275266"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Risiko Moment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Sandsynlighed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Konsekvens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Produkt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extLst>
                  <a:ext uri="{0D108BD9-81ED-4DB2-BD59-A6C34878D82A}">
                    <a16:rowId xmlns:a16="http://schemas.microsoft.com/office/drawing/2014/main" val="3153575441"/>
                  </a:ext>
                </a:extLst>
              </a:tr>
              <a:tr h="275266"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En fra gruppen udebliver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4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7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28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extLst>
                  <a:ext uri="{0D108BD9-81ED-4DB2-BD59-A6C34878D82A}">
                    <a16:rowId xmlns:a16="http://schemas.microsoft.com/office/drawing/2014/main" val="340361151"/>
                  </a:ext>
                </a:extLst>
              </a:tr>
              <a:tr h="275266"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Flere fra gruppen udebliver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3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9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27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extLst>
                  <a:ext uri="{0D108BD9-81ED-4DB2-BD59-A6C34878D82A}">
                    <a16:rowId xmlns:a16="http://schemas.microsoft.com/office/drawing/2014/main" val="580467981"/>
                  </a:ext>
                </a:extLst>
              </a:tr>
              <a:tr h="275266"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Sygdom normalt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3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5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15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extLst>
                  <a:ext uri="{0D108BD9-81ED-4DB2-BD59-A6C34878D82A}">
                    <a16:rowId xmlns:a16="http://schemas.microsoft.com/office/drawing/2014/main" val="4065215340"/>
                  </a:ext>
                </a:extLst>
              </a:tr>
              <a:tr h="275266"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Sygdom alvorligt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1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9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9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extLst>
                  <a:ext uri="{0D108BD9-81ED-4DB2-BD59-A6C34878D82A}">
                    <a16:rowId xmlns:a16="http://schemas.microsoft.com/office/drawing/2014/main" val="133820727"/>
                  </a:ext>
                </a:extLst>
              </a:tr>
              <a:tr h="275266"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Opgavens omfang ændres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1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 dirty="0">
                          <a:effectLst/>
                        </a:rPr>
                        <a:t>8</a:t>
                      </a:r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8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extLst>
                  <a:ext uri="{0D108BD9-81ED-4DB2-BD59-A6C34878D82A}">
                    <a16:rowId xmlns:a16="http://schemas.microsoft.com/office/drawing/2014/main" val="1470567401"/>
                  </a:ext>
                </a:extLst>
              </a:tr>
              <a:tr h="275266"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Forskel på engagement/ambitionsniveau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2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6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12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extLst>
                  <a:ext uri="{0D108BD9-81ED-4DB2-BD59-A6C34878D82A}">
                    <a16:rowId xmlns:a16="http://schemas.microsoft.com/office/drawing/2014/main" val="4036416706"/>
                  </a:ext>
                </a:extLst>
              </a:tr>
              <a:tr h="275266"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Mangelfulde test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2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9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 dirty="0">
                          <a:effectLst/>
                        </a:rPr>
                        <a:t>18</a:t>
                      </a:r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extLst>
                  <a:ext uri="{0D108BD9-81ED-4DB2-BD59-A6C34878D82A}">
                    <a16:rowId xmlns:a16="http://schemas.microsoft.com/office/drawing/2014/main" val="1642408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577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4AD0CA-757E-E64D-90E5-498F616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da-DK"/>
              <a:t>Udvidet Risikoanalyse Tabel</a:t>
            </a:r>
          </a:p>
        </p:txBody>
      </p:sp>
      <p:graphicFrame>
        <p:nvGraphicFramePr>
          <p:cNvPr id="5" name="Pladsholder til indhold 4">
            <a:extLst>
              <a:ext uri="{FF2B5EF4-FFF2-40B4-BE49-F238E27FC236}">
                <a16:creationId xmlns:a16="http://schemas.microsoft.com/office/drawing/2014/main" id="{06C3EBD0-1006-0044-A890-8E7AF49C27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401577"/>
              </p:ext>
            </p:extLst>
          </p:nvPr>
        </p:nvGraphicFramePr>
        <p:xfrm>
          <a:off x="1859547" y="2888197"/>
          <a:ext cx="8830681" cy="23514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6954">
                  <a:extLst>
                    <a:ext uri="{9D8B030D-6E8A-4147-A177-3AD203B41FA5}">
                      <a16:colId xmlns:a16="http://schemas.microsoft.com/office/drawing/2014/main" val="909005452"/>
                    </a:ext>
                  </a:extLst>
                </a:gridCol>
                <a:gridCol w="808847">
                  <a:extLst>
                    <a:ext uri="{9D8B030D-6E8A-4147-A177-3AD203B41FA5}">
                      <a16:colId xmlns:a16="http://schemas.microsoft.com/office/drawing/2014/main" val="699669454"/>
                    </a:ext>
                  </a:extLst>
                </a:gridCol>
                <a:gridCol w="688320">
                  <a:extLst>
                    <a:ext uri="{9D8B030D-6E8A-4147-A177-3AD203B41FA5}">
                      <a16:colId xmlns:a16="http://schemas.microsoft.com/office/drawing/2014/main" val="1786134862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1006278494"/>
                    </a:ext>
                  </a:extLst>
                </a:gridCol>
                <a:gridCol w="1662136">
                  <a:extLst>
                    <a:ext uri="{9D8B030D-6E8A-4147-A177-3AD203B41FA5}">
                      <a16:colId xmlns:a16="http://schemas.microsoft.com/office/drawing/2014/main" val="3572611640"/>
                    </a:ext>
                  </a:extLst>
                </a:gridCol>
                <a:gridCol w="604771">
                  <a:extLst>
                    <a:ext uri="{9D8B030D-6E8A-4147-A177-3AD203B41FA5}">
                      <a16:colId xmlns:a16="http://schemas.microsoft.com/office/drawing/2014/main" val="866211619"/>
                    </a:ext>
                  </a:extLst>
                </a:gridCol>
                <a:gridCol w="2474336">
                  <a:extLst>
                    <a:ext uri="{9D8B030D-6E8A-4147-A177-3AD203B41FA5}">
                      <a16:colId xmlns:a16="http://schemas.microsoft.com/office/drawing/2014/main" val="1900259283"/>
                    </a:ext>
                  </a:extLst>
                </a:gridCol>
                <a:gridCol w="604771">
                  <a:extLst>
                    <a:ext uri="{9D8B030D-6E8A-4147-A177-3AD203B41FA5}">
                      <a16:colId xmlns:a16="http://schemas.microsoft.com/office/drawing/2014/main" val="782767526"/>
                    </a:ext>
                  </a:extLst>
                </a:gridCol>
              </a:tblGrid>
              <a:tr h="158866"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Risiko Moment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Sandsynlighed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Konsekvens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Produkt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Præventive tiltag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Ansvarlige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Løsning forslag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Ansvarlige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extLst>
                  <a:ext uri="{0D108BD9-81ED-4DB2-BD59-A6C34878D82A}">
                    <a16:rowId xmlns:a16="http://schemas.microsoft.com/office/drawing/2014/main" val="1487099253"/>
                  </a:ext>
                </a:extLst>
              </a:tr>
              <a:tr h="406415"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En fra gruppen udebliver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4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7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28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God kommunikations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Andreas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Sørger for at spørge ind til gruppe medlemmerne hvis der ikke er nogen der giver lyd fra sig i noget tid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Andreas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extLst>
                  <a:ext uri="{0D108BD9-81ED-4DB2-BD59-A6C34878D82A}">
                    <a16:rowId xmlns:a16="http://schemas.microsoft.com/office/drawing/2014/main" val="514081414"/>
                  </a:ext>
                </a:extLst>
              </a:tr>
              <a:tr h="406415"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Flere fra gruppen udebliver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3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9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27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God kommunikations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Andreas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 dirty="0">
                          <a:effectLst/>
                        </a:rPr>
                        <a:t>Sørger for at spørge ind til gruppe medlemmerne hvis der ikke er nogen der giver lyd fra sig i noget tid</a:t>
                      </a:r>
                      <a:endParaRPr lang="da-DK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Andreas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extLst>
                  <a:ext uri="{0D108BD9-81ED-4DB2-BD59-A6C34878D82A}">
                    <a16:rowId xmlns:a16="http://schemas.microsoft.com/office/drawing/2014/main" val="2104922356"/>
                  </a:ext>
                </a:extLst>
              </a:tr>
              <a:tr h="158866"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Sygdom normalt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3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5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15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 dirty="0" err="1">
                          <a:effectLst/>
                        </a:rPr>
                        <a:t>Afsprit</a:t>
                      </a:r>
                      <a:r>
                        <a:rPr lang="da-DK" sz="800" u="none" strike="noStrike" dirty="0">
                          <a:effectLst/>
                        </a:rPr>
                        <a:t>, hold afstand, tag hensyn</a:t>
                      </a:r>
                      <a:endParaRPr lang="da-DK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Mohamad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Hvis nogen bliver syge, arbejder de med fra teams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Mohamad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extLst>
                  <a:ext uri="{0D108BD9-81ED-4DB2-BD59-A6C34878D82A}">
                    <a16:rowId xmlns:a16="http://schemas.microsoft.com/office/drawing/2014/main" val="3012210829"/>
                  </a:ext>
                </a:extLst>
              </a:tr>
              <a:tr h="282640"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Sygdom alvorligt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1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9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9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pas på dig selv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Alle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Genopdeling af opgaver, så den der er alvorlig syg kan skånes 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Mathias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extLst>
                  <a:ext uri="{0D108BD9-81ED-4DB2-BD59-A6C34878D82A}">
                    <a16:rowId xmlns:a16="http://schemas.microsoft.com/office/drawing/2014/main" val="3478661561"/>
                  </a:ext>
                </a:extLst>
              </a:tr>
              <a:tr h="282640"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Opgavens omfang ændres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1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8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8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Sørge for at få eksevekveret på ideer mens der er tid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Mathias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Ny plan lægges, hvor der evalueres på status og på de ændringer der skal laves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Mathias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extLst>
                  <a:ext uri="{0D108BD9-81ED-4DB2-BD59-A6C34878D82A}">
                    <a16:rowId xmlns:a16="http://schemas.microsoft.com/office/drawing/2014/main" val="1102834630"/>
                  </a:ext>
                </a:extLst>
              </a:tr>
              <a:tr h="282640"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Forskel på engagement/ambitionsniveau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2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6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12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Sørge for at få talt om hvad man har af forventninger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Mohamad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Hvis folk er uenige, så skal der findes en mellemvej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Mohamad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extLst>
                  <a:ext uri="{0D108BD9-81ED-4DB2-BD59-A6C34878D82A}">
                    <a16:rowId xmlns:a16="http://schemas.microsoft.com/office/drawing/2014/main" val="2493861822"/>
                  </a:ext>
                </a:extLst>
              </a:tr>
              <a:tr h="282640"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Mangelfulde test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2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9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18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 dirty="0">
                          <a:effectLst/>
                        </a:rPr>
                        <a:t>En person der går op i at tests laves</a:t>
                      </a:r>
                      <a:endParaRPr lang="da-DK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 dirty="0">
                          <a:effectLst/>
                        </a:rPr>
                        <a:t>Mathias </a:t>
                      </a:r>
                      <a:endParaRPr lang="da-DK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 dirty="0">
                          <a:effectLst/>
                        </a:rPr>
                        <a:t>Sikre at der løbene testes, og at der er opsat nogle procedure </a:t>
                      </a:r>
                      <a:endParaRPr lang="da-DK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 dirty="0">
                          <a:effectLst/>
                        </a:rPr>
                        <a:t>Mohamad </a:t>
                      </a:r>
                      <a:endParaRPr lang="da-DK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extLst>
                  <a:ext uri="{0D108BD9-81ED-4DB2-BD59-A6C34878D82A}">
                    <a16:rowId xmlns:a16="http://schemas.microsoft.com/office/drawing/2014/main" val="967451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83768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282441"/>
      </a:dk2>
      <a:lt2>
        <a:srgbClr val="E3E8E2"/>
      </a:lt2>
      <a:accent1>
        <a:srgbClr val="BF45CA"/>
      </a:accent1>
      <a:accent2>
        <a:srgbClr val="7634B9"/>
      </a:accent2>
      <a:accent3>
        <a:srgbClr val="5045CA"/>
      </a:accent3>
      <a:accent4>
        <a:srgbClr val="3460B9"/>
      </a:accent4>
      <a:accent5>
        <a:srgbClr val="45AACA"/>
      </a:accent5>
      <a:accent6>
        <a:srgbClr val="33B6A0"/>
      </a:accent6>
      <a:hlink>
        <a:srgbClr val="3F8A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{088EE1AC-FF2A-454A-BF44-409AFA4D913C}tf16401378</Template>
  <TotalTime>24</TotalTime>
  <Words>285</Words>
  <Application>Microsoft Macintosh PowerPoint</Application>
  <PresentationFormat>Widescreen</PresentationFormat>
  <Paragraphs>101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7" baseType="lpstr">
      <vt:lpstr>Meiryo</vt:lpstr>
      <vt:lpstr>Calibri</vt:lpstr>
      <vt:lpstr>Corbel</vt:lpstr>
      <vt:lpstr>SketchLinesVTI</vt:lpstr>
      <vt:lpstr>Marios Pizza-Bar</vt:lpstr>
      <vt:lpstr>Risikoanalyse Tabel</vt:lpstr>
      <vt:lpstr>Udvidet Risikoanalyse Tabel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Marios Pizza-Bar</dc:title>
  <dc:creator>Mohamad Jaber Ibrahim</dc:creator>
  <cp:lastModifiedBy>Mohamad Jaber Ibrahim</cp:lastModifiedBy>
  <cp:revision>7</cp:revision>
  <dcterms:created xsi:type="dcterms:W3CDTF">2021-04-25T15:42:27Z</dcterms:created>
  <dcterms:modified xsi:type="dcterms:W3CDTF">2021-04-26T13:29:36Z</dcterms:modified>
</cp:coreProperties>
</file>