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4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8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 descr="Sølvenglehår og glimmerfestdekoration">
            <a:extLst>
              <a:ext uri="{FF2B5EF4-FFF2-40B4-BE49-F238E27FC236}">
                <a16:creationId xmlns:a16="http://schemas.microsoft.com/office/drawing/2014/main" id="{FF554147-8B11-46F0-8245-D5AC913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9373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C1583-1261-464B-80CF-480A5823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da-DK" sz="6000" dirty="0"/>
              <a:t>Marios Pizza-Bar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A7924B-C76F-0147-98AD-313456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156045" cy="1576188"/>
          </a:xfrm>
        </p:spPr>
        <p:txBody>
          <a:bodyPr anchor="t">
            <a:normAutofit/>
          </a:bodyPr>
          <a:lstStyle/>
          <a:p>
            <a:r>
              <a:rPr lang="da-DK" dirty="0"/>
              <a:t>Gruppe 6</a:t>
            </a:r>
          </a:p>
          <a:p>
            <a:r>
              <a:rPr lang="da-DK" sz="1100" dirty="0"/>
              <a:t>(Mathias </a:t>
            </a:r>
            <a:r>
              <a:rPr lang="da-DK" sz="1100" dirty="0" err="1"/>
              <a:t>Reker</a:t>
            </a:r>
            <a:r>
              <a:rPr lang="da-DK" sz="1100" dirty="0"/>
              <a:t>, Andreas Nørby &amp; Mohamad Ibrahim)</a:t>
            </a:r>
          </a:p>
          <a:p>
            <a:endParaRPr lang="da-DK" sz="11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894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9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07" name="Freeform: Shape 9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Risikoanalyse Tabel</a:t>
            </a:r>
          </a:p>
        </p:txBody>
      </p:sp>
      <p:graphicFrame>
        <p:nvGraphicFramePr>
          <p:cNvPr id="39" name="Pladsholder til indhold 38">
            <a:extLst>
              <a:ext uri="{FF2B5EF4-FFF2-40B4-BE49-F238E27FC236}">
                <a16:creationId xmlns:a16="http://schemas.microsoft.com/office/drawing/2014/main" id="{045AE4CE-EB83-8E4F-8034-F7E80084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23817"/>
              </p:ext>
            </p:extLst>
          </p:nvPr>
        </p:nvGraphicFramePr>
        <p:xfrm>
          <a:off x="2377439" y="2367164"/>
          <a:ext cx="8312787" cy="33031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584">
                  <a:extLst>
                    <a:ext uri="{9D8B030D-6E8A-4147-A177-3AD203B41FA5}">
                      <a16:colId xmlns:a16="http://schemas.microsoft.com/office/drawing/2014/main" val="2124503302"/>
                    </a:ext>
                  </a:extLst>
                </a:gridCol>
                <a:gridCol w="1749087">
                  <a:extLst>
                    <a:ext uri="{9D8B030D-6E8A-4147-A177-3AD203B41FA5}">
                      <a16:colId xmlns:a16="http://schemas.microsoft.com/office/drawing/2014/main" val="361574526"/>
                    </a:ext>
                  </a:extLst>
                </a:gridCol>
                <a:gridCol w="1460267">
                  <a:extLst>
                    <a:ext uri="{9D8B030D-6E8A-4147-A177-3AD203B41FA5}">
                      <a16:colId xmlns:a16="http://schemas.microsoft.com/office/drawing/2014/main" val="831126774"/>
                    </a:ext>
                  </a:extLst>
                </a:gridCol>
                <a:gridCol w="1221849">
                  <a:extLst>
                    <a:ext uri="{9D8B030D-6E8A-4147-A177-3AD203B41FA5}">
                      <a16:colId xmlns:a16="http://schemas.microsoft.com/office/drawing/2014/main" val="1935958790"/>
                    </a:ext>
                  </a:extLst>
                </a:gridCol>
              </a:tblGrid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Risiko Moment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Sandsynlighed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Konsekvens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Produkt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315357544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En fra gruppen udebliver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4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7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28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34036115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Flere fra gruppen udebliver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3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27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58046798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Sygdom normalt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3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5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15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4065215340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Sygdom alvorligt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33820727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Opgavens omfang ændres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8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8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47056740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Forskel på engagement/ambitionsniveau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6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4036416706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Mangelfulde test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2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9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18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1642408541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3041232407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2261751516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2657449032"/>
                  </a:ext>
                </a:extLst>
              </a:tr>
              <a:tr h="2752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 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50" marR="11450" marT="11450" marB="0" anchor="b"/>
                </a:tc>
                <a:extLst>
                  <a:ext uri="{0D108BD9-81ED-4DB2-BD59-A6C34878D82A}">
                    <a16:rowId xmlns:a16="http://schemas.microsoft.com/office/drawing/2014/main" val="73201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Udvidet Risikoanalyse Tabel</a:t>
            </a:r>
          </a:p>
        </p:txBody>
      </p:sp>
      <p:graphicFrame>
        <p:nvGraphicFramePr>
          <p:cNvPr id="5" name="Pladsholder til indhold 4">
            <a:extLst>
              <a:ext uri="{FF2B5EF4-FFF2-40B4-BE49-F238E27FC236}">
                <a16:creationId xmlns:a16="http://schemas.microsoft.com/office/drawing/2014/main" id="{06C3EBD0-1006-0044-A890-8E7AF49C2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25065"/>
              </p:ext>
            </p:extLst>
          </p:nvPr>
        </p:nvGraphicFramePr>
        <p:xfrm>
          <a:off x="1859547" y="2888197"/>
          <a:ext cx="8830681" cy="2351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6954">
                  <a:extLst>
                    <a:ext uri="{9D8B030D-6E8A-4147-A177-3AD203B41FA5}">
                      <a16:colId xmlns:a16="http://schemas.microsoft.com/office/drawing/2014/main" val="909005452"/>
                    </a:ext>
                  </a:extLst>
                </a:gridCol>
                <a:gridCol w="808847">
                  <a:extLst>
                    <a:ext uri="{9D8B030D-6E8A-4147-A177-3AD203B41FA5}">
                      <a16:colId xmlns:a16="http://schemas.microsoft.com/office/drawing/2014/main" val="699669454"/>
                    </a:ext>
                  </a:extLst>
                </a:gridCol>
                <a:gridCol w="688320">
                  <a:extLst>
                    <a:ext uri="{9D8B030D-6E8A-4147-A177-3AD203B41FA5}">
                      <a16:colId xmlns:a16="http://schemas.microsoft.com/office/drawing/2014/main" val="178613486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6278494"/>
                    </a:ext>
                  </a:extLst>
                </a:gridCol>
                <a:gridCol w="1662136">
                  <a:extLst>
                    <a:ext uri="{9D8B030D-6E8A-4147-A177-3AD203B41FA5}">
                      <a16:colId xmlns:a16="http://schemas.microsoft.com/office/drawing/2014/main" val="3572611640"/>
                    </a:ext>
                  </a:extLst>
                </a:gridCol>
                <a:gridCol w="604771">
                  <a:extLst>
                    <a:ext uri="{9D8B030D-6E8A-4147-A177-3AD203B41FA5}">
                      <a16:colId xmlns:a16="http://schemas.microsoft.com/office/drawing/2014/main" val="866211619"/>
                    </a:ext>
                  </a:extLst>
                </a:gridCol>
                <a:gridCol w="2474336">
                  <a:extLst>
                    <a:ext uri="{9D8B030D-6E8A-4147-A177-3AD203B41FA5}">
                      <a16:colId xmlns:a16="http://schemas.microsoft.com/office/drawing/2014/main" val="1900259283"/>
                    </a:ext>
                  </a:extLst>
                </a:gridCol>
                <a:gridCol w="604771">
                  <a:extLst>
                    <a:ext uri="{9D8B030D-6E8A-4147-A177-3AD203B41FA5}">
                      <a16:colId xmlns:a16="http://schemas.microsoft.com/office/drawing/2014/main" val="782767526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Risiko Moment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Sandsynlighed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Konsekvens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Produkt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Præventive tiltag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Ansvarlige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Løsning forslag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Ansvarlige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1487099253"/>
                  </a:ext>
                </a:extLst>
              </a:tr>
              <a:tr h="40641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fra gruppen udebliver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4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Sørger for at spørge ind til gruppe medlemmerne hvis der ikke er nogen der giver lyd fra sig i noget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514081414"/>
                  </a:ext>
                </a:extLst>
              </a:tr>
              <a:tr h="40641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Flere fra gruppen udebliver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3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Sørger for at spørge ind til gruppe medlemmerne hvis der ikke er nogen der giver lyd fra sig i noget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2104922356"/>
                  </a:ext>
                </a:extLst>
              </a:tr>
              <a:tr h="158866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normalt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3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5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15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Afsprit, hold afstand, tak hensyn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nogen bliver syge, arbejder de med fra teams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3012210829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alvorligt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pas på dig selv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Alle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Genopdeling af opgaver, så den der er alvorlig syg kan skånes 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3478661561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Opgavens omfang ændres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eksevekveret på ideer mens der er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Ny plan lægges, hvor der evalueres på status og på de ændringer der skal laves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1102834630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Forskel på engagement/ambitionsniveau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6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talt om hvad man har af forventninger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folk er uenige, så skal der findes en mellemvej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2493861822"/>
                  </a:ext>
                </a:extLst>
              </a:tr>
              <a:tr h="2826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Mangelfulde test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9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18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person der går op i at tests laves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 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 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5" marR="5385" marT="5385" marB="0" anchor="b"/>
                </a:tc>
                <a:extLst>
                  <a:ext uri="{0D108BD9-81ED-4DB2-BD59-A6C34878D82A}">
                    <a16:rowId xmlns:a16="http://schemas.microsoft.com/office/drawing/2014/main" val="96745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376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3E8E2"/>
      </a:lt2>
      <a:accent1>
        <a:srgbClr val="BF45CA"/>
      </a:accent1>
      <a:accent2>
        <a:srgbClr val="7634B9"/>
      </a:accent2>
      <a:accent3>
        <a:srgbClr val="5045CA"/>
      </a:accent3>
      <a:accent4>
        <a:srgbClr val="3460B9"/>
      </a:accent4>
      <a:accent5>
        <a:srgbClr val="45AACA"/>
      </a:accent5>
      <a:accent6>
        <a:srgbClr val="33B6A0"/>
      </a:accent6>
      <a:hlink>
        <a:srgbClr val="3F8A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{088EE1AC-FF2A-454A-BF44-409AFA4D913C}tf16401378</Template>
  <TotalTime>23</TotalTime>
  <Words>289</Words>
  <Application>Microsoft Macintosh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Meiryo</vt:lpstr>
      <vt:lpstr>Calibri</vt:lpstr>
      <vt:lpstr>Corbel</vt:lpstr>
      <vt:lpstr>SketchLinesVTI</vt:lpstr>
      <vt:lpstr>Marios Pizza-Bar</vt:lpstr>
      <vt:lpstr>Risikoanalyse Tabel</vt:lpstr>
      <vt:lpstr>Udvidet Risikoanalyse Tabel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Pizza-Bar</dc:title>
  <dc:creator>Mohamad Jaber Ibrahim</dc:creator>
  <cp:lastModifiedBy>Mohamad Jaber Ibrahim</cp:lastModifiedBy>
  <cp:revision>5</cp:revision>
  <dcterms:created xsi:type="dcterms:W3CDTF">2021-04-25T15:42:27Z</dcterms:created>
  <dcterms:modified xsi:type="dcterms:W3CDTF">2021-04-25T16:06:19Z</dcterms:modified>
</cp:coreProperties>
</file>