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691A-082E-4984-9CDF-544779E36A1B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B6CB-BBB3-4FF6-8F9A-88687F0AF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3" b="11118"/>
          <a:stretch/>
        </p:blipFill>
        <p:spPr bwMode="auto">
          <a:xfrm>
            <a:off x="35496" y="358248"/>
            <a:ext cx="7610475" cy="293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 flipV="1">
            <a:off x="899592" y="430256"/>
            <a:ext cx="0" cy="292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835696" y="430256"/>
            <a:ext cx="0" cy="292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3419872" y="430256"/>
            <a:ext cx="0" cy="292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5220072" y="430256"/>
            <a:ext cx="0" cy="292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7596336" y="430256"/>
            <a:ext cx="0" cy="29267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596336" y="2878528"/>
            <a:ext cx="43204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971600" y="44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2267744" y="44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II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3923928" y="44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III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6012160" y="44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IV</a:t>
            </a:r>
            <a:endParaRPr lang="en-US" dirty="0"/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5004048" y="430256"/>
            <a:ext cx="0" cy="2926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948716" y="-273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7313" algn="l"/>
              </a:tabLst>
            </a:pP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32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Riechert</dc:creator>
  <cp:lastModifiedBy>Riechert, Mathias</cp:lastModifiedBy>
  <cp:revision>5</cp:revision>
  <dcterms:created xsi:type="dcterms:W3CDTF">2014-02-26T17:00:42Z</dcterms:created>
  <dcterms:modified xsi:type="dcterms:W3CDTF">2016-01-22T19:32:43Z</dcterms:modified>
</cp:coreProperties>
</file>