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4CCD-892E-46CE-83DA-0B3090A880FE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163-2CBF-44F4-836D-E86369A9C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59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4CCD-892E-46CE-83DA-0B3090A880FE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163-2CBF-44F4-836D-E86369A9C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21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4CCD-892E-46CE-83DA-0B3090A880FE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163-2CBF-44F4-836D-E86369A9C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15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4CCD-892E-46CE-83DA-0B3090A880FE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163-2CBF-44F4-836D-E86369A9C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3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4CCD-892E-46CE-83DA-0B3090A880FE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163-2CBF-44F4-836D-E86369A9C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90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4CCD-892E-46CE-83DA-0B3090A880FE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163-2CBF-44F4-836D-E86369A9C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42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4CCD-892E-46CE-83DA-0B3090A880FE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163-2CBF-44F4-836D-E86369A9C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01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4CCD-892E-46CE-83DA-0B3090A880FE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163-2CBF-44F4-836D-E86369A9C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71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4CCD-892E-46CE-83DA-0B3090A880FE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163-2CBF-44F4-836D-E86369A9C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29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4CCD-892E-46CE-83DA-0B3090A880FE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163-2CBF-44F4-836D-E86369A9C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74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4CCD-892E-46CE-83DA-0B3090A880FE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163-2CBF-44F4-836D-E86369A9C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79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34CCD-892E-46CE-83DA-0B3090A880FE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C3163-2CBF-44F4-836D-E86369A9C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3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/>
          <a:srcRect l="10380" t="6311" b="46535"/>
          <a:stretch/>
        </p:blipFill>
        <p:spPr>
          <a:xfrm>
            <a:off x="7105650" y="408369"/>
            <a:ext cx="5086350" cy="2057400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7105650" y="-28800"/>
            <a:ext cx="2724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Darstellungsbereich</a:t>
            </a:r>
            <a:endParaRPr lang="de-DE" sz="1100" dirty="0"/>
          </a:p>
        </p:txBody>
      </p:sp>
      <p:sp>
        <p:nvSpPr>
          <p:cNvPr id="21" name="Textfeld 20"/>
          <p:cNvSpPr txBox="1"/>
          <p:nvPr/>
        </p:nvSpPr>
        <p:spPr>
          <a:xfrm>
            <a:off x="9890760" y="-28800"/>
            <a:ext cx="1516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Kontextinformationen</a:t>
            </a:r>
            <a:endParaRPr lang="de-DE" sz="1100" dirty="0"/>
          </a:p>
        </p:txBody>
      </p:sp>
      <p:sp>
        <p:nvSpPr>
          <p:cNvPr id="22" name="Textfeld 21"/>
          <p:cNvSpPr txBox="1"/>
          <p:nvPr/>
        </p:nvSpPr>
        <p:spPr>
          <a:xfrm>
            <a:off x="11407140" y="-27652"/>
            <a:ext cx="845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Optionen</a:t>
            </a:r>
            <a:endParaRPr lang="de-DE" sz="1100" dirty="0"/>
          </a:p>
        </p:txBody>
      </p:sp>
      <p:sp>
        <p:nvSpPr>
          <p:cNvPr id="30" name="Rechteck 29"/>
          <p:cNvSpPr/>
          <p:nvPr/>
        </p:nvSpPr>
        <p:spPr>
          <a:xfrm>
            <a:off x="6772275" y="2132393"/>
            <a:ext cx="5480685" cy="36611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/>
          <p:cNvCxnSpPr/>
          <p:nvPr/>
        </p:nvCxnSpPr>
        <p:spPr>
          <a:xfrm flipV="1">
            <a:off x="9842500" y="25806"/>
            <a:ext cx="0" cy="231258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 flipV="1">
            <a:off x="11423650" y="27750"/>
            <a:ext cx="0" cy="231258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unten 8"/>
          <p:cNvSpPr/>
          <p:nvPr/>
        </p:nvSpPr>
        <p:spPr>
          <a:xfrm>
            <a:off x="8191500" y="213760"/>
            <a:ext cx="203200" cy="13549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unten 9"/>
          <p:cNvSpPr/>
          <p:nvPr/>
        </p:nvSpPr>
        <p:spPr>
          <a:xfrm>
            <a:off x="10531475" y="212400"/>
            <a:ext cx="203200" cy="13549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11736705" y="212400"/>
            <a:ext cx="203200" cy="13549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99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Mathias Riechert</dc:creator>
  <cp:lastModifiedBy>Mathias Riechert</cp:lastModifiedBy>
  <cp:revision>6</cp:revision>
  <dcterms:created xsi:type="dcterms:W3CDTF">2015-11-27T09:25:48Z</dcterms:created>
  <dcterms:modified xsi:type="dcterms:W3CDTF">2015-12-01T20:05:02Z</dcterms:modified>
</cp:coreProperties>
</file>