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206" r:id="rId2"/>
    <p:sldId id="1213" r:id="rId3"/>
    <p:sldId id="1210" r:id="rId4"/>
    <p:sldId id="1211" r:id="rId5"/>
    <p:sldId id="1214" r:id="rId6"/>
    <p:sldId id="1212" r:id="rId7"/>
    <p:sldId id="1190" r:id="rId8"/>
    <p:sldId id="1191" r:id="rId9"/>
    <p:sldId id="1200" r:id="rId10"/>
    <p:sldId id="1193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0F427-A061-40DD-B2E7-C4921CEBC830}" v="179" dt="2023-05-04T15:01:36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ilen Mathias, BKW Energie AG" userId="a0f86cd4-a9c3-41e7-9611-a9101f90ceb3" providerId="ADAL" clId="{A280F427-A061-40DD-B2E7-C4921CEBC830}"/>
    <pc:docChg chg="undo redo custSel addSld delSld modSld delMainMaster">
      <pc:chgData name="Steilen Mathias, BKW Energie AG" userId="a0f86cd4-a9c3-41e7-9611-a9101f90ceb3" providerId="ADAL" clId="{A280F427-A061-40DD-B2E7-C4921CEBC830}" dt="2023-05-04T15:01:36.761" v="311" actId="113"/>
      <pc:docMkLst>
        <pc:docMk/>
      </pc:docMkLst>
      <pc:sldChg chg="new del">
        <pc:chgData name="Steilen Mathias, BKW Energie AG" userId="a0f86cd4-a9c3-41e7-9611-a9101f90ceb3" providerId="ADAL" clId="{A280F427-A061-40DD-B2E7-C4921CEBC830}" dt="2023-05-02T16:07:44.739" v="15" actId="47"/>
        <pc:sldMkLst>
          <pc:docMk/>
          <pc:sldMk cId="3635566446" sldId="256"/>
        </pc:sldMkLst>
      </pc:sldChg>
      <pc:sldChg chg="modSp add del mod">
        <pc:chgData name="Steilen Mathias, BKW Energie AG" userId="a0f86cd4-a9c3-41e7-9611-a9101f90ceb3" providerId="ADAL" clId="{A280F427-A061-40DD-B2E7-C4921CEBC830}" dt="2023-05-02T16:07:40.162" v="14"/>
        <pc:sldMkLst>
          <pc:docMk/>
          <pc:sldMk cId="189520845" sldId="1190"/>
        </pc:sldMkLst>
        <pc:spChg chg="mod">
          <ac:chgData name="Steilen Mathias, BKW Energie AG" userId="a0f86cd4-a9c3-41e7-9611-a9101f90ceb3" providerId="ADAL" clId="{A280F427-A061-40DD-B2E7-C4921CEBC830}" dt="2023-05-02T16:07:40.079" v="13"/>
          <ac:spMkLst>
            <pc:docMk/>
            <pc:sldMk cId="189520845" sldId="1190"/>
            <ac:spMk id="7" creationId="{A9067BAB-D3AA-EE99-30B5-9359806FE7D4}"/>
          </ac:spMkLst>
        </pc:spChg>
      </pc:sldChg>
      <pc:sldChg chg="modSp add del mod">
        <pc:chgData name="Steilen Mathias, BKW Energie AG" userId="a0f86cd4-a9c3-41e7-9611-a9101f90ceb3" providerId="ADAL" clId="{A280F427-A061-40DD-B2E7-C4921CEBC830}" dt="2023-05-02T16:07:40.162" v="14"/>
        <pc:sldMkLst>
          <pc:docMk/>
          <pc:sldMk cId="3611732150" sldId="1191"/>
        </pc:sldMkLst>
        <pc:spChg chg="mod">
          <ac:chgData name="Steilen Mathias, BKW Energie AG" userId="a0f86cd4-a9c3-41e7-9611-a9101f90ceb3" providerId="ADAL" clId="{A280F427-A061-40DD-B2E7-C4921CEBC830}" dt="2023-05-02T16:07:40.079" v="13"/>
          <ac:spMkLst>
            <pc:docMk/>
            <pc:sldMk cId="3611732150" sldId="1191"/>
            <ac:spMk id="7" creationId="{A9067BAB-D3AA-EE99-30B5-9359806FE7D4}"/>
          </ac:spMkLst>
        </pc:spChg>
      </pc:sldChg>
      <pc:sldChg chg="modSp add del mod">
        <pc:chgData name="Steilen Mathias, BKW Energie AG" userId="a0f86cd4-a9c3-41e7-9611-a9101f90ceb3" providerId="ADAL" clId="{A280F427-A061-40DD-B2E7-C4921CEBC830}" dt="2023-05-02T16:07:40.162" v="14"/>
        <pc:sldMkLst>
          <pc:docMk/>
          <pc:sldMk cId="3287959253" sldId="1193"/>
        </pc:sldMkLst>
        <pc:spChg chg="mod">
          <ac:chgData name="Steilen Mathias, BKW Energie AG" userId="a0f86cd4-a9c3-41e7-9611-a9101f90ceb3" providerId="ADAL" clId="{A280F427-A061-40DD-B2E7-C4921CEBC830}" dt="2023-05-02T16:07:40.079" v="13"/>
          <ac:spMkLst>
            <pc:docMk/>
            <pc:sldMk cId="3287959253" sldId="1193"/>
            <ac:spMk id="7" creationId="{A9067BAB-D3AA-EE99-30B5-9359806FE7D4}"/>
          </ac:spMkLst>
        </pc:spChg>
      </pc:sldChg>
      <pc:sldChg chg="modSp add del mod">
        <pc:chgData name="Steilen Mathias, BKW Energie AG" userId="a0f86cd4-a9c3-41e7-9611-a9101f90ceb3" providerId="ADAL" clId="{A280F427-A061-40DD-B2E7-C4921CEBC830}" dt="2023-05-04T15:01:36.761" v="311" actId="113"/>
        <pc:sldMkLst>
          <pc:docMk/>
          <pc:sldMk cId="105285717" sldId="1200"/>
        </pc:sldMkLst>
        <pc:spChg chg="mod">
          <ac:chgData name="Steilen Mathias, BKW Energie AG" userId="a0f86cd4-a9c3-41e7-9611-a9101f90ceb3" providerId="ADAL" clId="{A280F427-A061-40DD-B2E7-C4921CEBC830}" dt="2023-05-02T16:07:40.079" v="13"/>
          <ac:spMkLst>
            <pc:docMk/>
            <pc:sldMk cId="105285717" sldId="1200"/>
            <ac:spMk id="7" creationId="{A9067BAB-D3AA-EE99-30B5-9359806FE7D4}"/>
          </ac:spMkLst>
        </pc:spChg>
        <pc:spChg chg="mod">
          <ac:chgData name="Steilen Mathias, BKW Energie AG" userId="a0f86cd4-a9c3-41e7-9611-a9101f90ceb3" providerId="ADAL" clId="{A280F427-A061-40DD-B2E7-C4921CEBC830}" dt="2023-05-03T09:05:20.074" v="267" actId="20577"/>
          <ac:spMkLst>
            <pc:docMk/>
            <pc:sldMk cId="105285717" sldId="1200"/>
            <ac:spMk id="90" creationId="{8261D440-D831-227E-8183-CA7A2394D895}"/>
          </ac:spMkLst>
        </pc:spChg>
        <pc:spChg chg="mod">
          <ac:chgData name="Steilen Mathias, BKW Energie AG" userId="a0f86cd4-a9c3-41e7-9611-a9101f90ceb3" providerId="ADAL" clId="{A280F427-A061-40DD-B2E7-C4921CEBC830}" dt="2023-05-03T08:54:53.630" v="265" actId="14100"/>
          <ac:spMkLst>
            <pc:docMk/>
            <pc:sldMk cId="105285717" sldId="1200"/>
            <ac:spMk id="118" creationId="{0EDD9846-64EA-FB4D-CC78-1ED8F03E4286}"/>
          </ac:spMkLst>
        </pc:spChg>
        <pc:spChg chg="mod">
          <ac:chgData name="Steilen Mathias, BKW Energie AG" userId="a0f86cd4-a9c3-41e7-9611-a9101f90ceb3" providerId="ADAL" clId="{A280F427-A061-40DD-B2E7-C4921CEBC830}" dt="2023-05-04T15:01:36.761" v="311" actId="113"/>
          <ac:spMkLst>
            <pc:docMk/>
            <pc:sldMk cId="105285717" sldId="1200"/>
            <ac:spMk id="161" creationId="{B9BA6B42-AF05-4BBC-6EF0-BD58F965D277}"/>
          </ac:spMkLst>
        </pc:spChg>
        <pc:spChg chg="mod">
          <ac:chgData name="Steilen Mathias, BKW Energie AG" userId="a0f86cd4-a9c3-41e7-9611-a9101f90ceb3" providerId="ADAL" clId="{A280F427-A061-40DD-B2E7-C4921CEBC830}" dt="2023-05-03T09:05:24.955" v="268" actId="20577"/>
          <ac:spMkLst>
            <pc:docMk/>
            <pc:sldMk cId="105285717" sldId="1200"/>
            <ac:spMk id="166" creationId="{8F856ACA-A997-AE4F-B9F4-3B096D03B397}"/>
          </ac:spMkLst>
        </pc:spChg>
        <pc:graphicFrameChg chg="modGraphic">
          <ac:chgData name="Steilen Mathias, BKW Energie AG" userId="a0f86cd4-a9c3-41e7-9611-a9101f90ceb3" providerId="ADAL" clId="{A280F427-A061-40DD-B2E7-C4921CEBC830}" dt="2023-05-04T14:58:09.628" v="308" actId="20577"/>
          <ac:graphicFrameMkLst>
            <pc:docMk/>
            <pc:sldMk cId="105285717" sldId="1200"/>
            <ac:graphicFrameMk id="92" creationId="{28DD433D-9AE9-ABAF-E495-BFD4A3C4A322}"/>
          </ac:graphicFrameMkLst>
        </pc:graphicFrameChg>
      </pc:sldChg>
      <pc:sldChg chg="modSp add del mod">
        <pc:chgData name="Steilen Mathias, BKW Energie AG" userId="a0f86cd4-a9c3-41e7-9611-a9101f90ceb3" providerId="ADAL" clId="{A280F427-A061-40DD-B2E7-C4921CEBC830}" dt="2023-05-02T16:07:40.162" v="14"/>
        <pc:sldMkLst>
          <pc:docMk/>
          <pc:sldMk cId="843335019" sldId="1206"/>
        </pc:sldMkLst>
        <pc:spChg chg="mod">
          <ac:chgData name="Steilen Mathias, BKW Energie AG" userId="a0f86cd4-a9c3-41e7-9611-a9101f90ceb3" providerId="ADAL" clId="{A280F427-A061-40DD-B2E7-C4921CEBC830}" dt="2023-05-02T16:07:40.079" v="13"/>
          <ac:spMkLst>
            <pc:docMk/>
            <pc:sldMk cId="843335019" sldId="1206"/>
            <ac:spMk id="7" creationId="{A9067BAB-D3AA-EE99-30B5-9359806FE7D4}"/>
          </ac:spMkLst>
        </pc:spChg>
      </pc:sldChg>
      <pc:sldChg chg="modSp add del mod">
        <pc:chgData name="Steilen Mathias, BKW Energie AG" userId="a0f86cd4-a9c3-41e7-9611-a9101f90ceb3" providerId="ADAL" clId="{A280F427-A061-40DD-B2E7-C4921CEBC830}" dt="2023-05-03T08:23:17.944" v="95" actId="1036"/>
        <pc:sldMkLst>
          <pc:docMk/>
          <pc:sldMk cId="358187474" sldId="1210"/>
        </pc:sldMkLst>
        <pc:spChg chg="mod">
          <ac:chgData name="Steilen Mathias, BKW Energie AG" userId="a0f86cd4-a9c3-41e7-9611-a9101f90ceb3" providerId="ADAL" clId="{A280F427-A061-40DD-B2E7-C4921CEBC830}" dt="2023-05-02T16:07:40.079" v="13"/>
          <ac:spMkLst>
            <pc:docMk/>
            <pc:sldMk cId="358187474" sldId="1210"/>
            <ac:spMk id="7" creationId="{A9067BAB-D3AA-EE99-30B5-9359806FE7D4}"/>
          </ac:spMkLst>
        </pc:spChg>
        <pc:picChg chg="mod">
          <ac:chgData name="Steilen Mathias, BKW Energie AG" userId="a0f86cd4-a9c3-41e7-9611-a9101f90ceb3" providerId="ADAL" clId="{A280F427-A061-40DD-B2E7-C4921CEBC830}" dt="2023-05-03T08:23:17.944" v="95" actId="1036"/>
          <ac:picMkLst>
            <pc:docMk/>
            <pc:sldMk cId="358187474" sldId="1210"/>
            <ac:picMk id="14" creationId="{662036EB-5422-A711-3115-A6A082B92D8F}"/>
          </ac:picMkLst>
        </pc:picChg>
      </pc:sldChg>
      <pc:sldChg chg="modSp add del mod">
        <pc:chgData name="Steilen Mathias, BKW Energie AG" userId="a0f86cd4-a9c3-41e7-9611-a9101f90ceb3" providerId="ADAL" clId="{A280F427-A061-40DD-B2E7-C4921CEBC830}" dt="2023-05-02T16:07:40.162" v="14"/>
        <pc:sldMkLst>
          <pc:docMk/>
          <pc:sldMk cId="3177945901" sldId="1211"/>
        </pc:sldMkLst>
        <pc:spChg chg="mod">
          <ac:chgData name="Steilen Mathias, BKW Energie AG" userId="a0f86cd4-a9c3-41e7-9611-a9101f90ceb3" providerId="ADAL" clId="{A280F427-A061-40DD-B2E7-C4921CEBC830}" dt="2023-05-02T16:07:40.079" v="13"/>
          <ac:spMkLst>
            <pc:docMk/>
            <pc:sldMk cId="3177945901" sldId="1211"/>
            <ac:spMk id="7" creationId="{A9067BAB-D3AA-EE99-30B5-9359806FE7D4}"/>
          </ac:spMkLst>
        </pc:spChg>
      </pc:sldChg>
      <pc:sldChg chg="modSp add del mod">
        <pc:chgData name="Steilen Mathias, BKW Energie AG" userId="a0f86cd4-a9c3-41e7-9611-a9101f90ceb3" providerId="ADAL" clId="{A280F427-A061-40DD-B2E7-C4921CEBC830}" dt="2023-05-02T16:07:40.162" v="14"/>
        <pc:sldMkLst>
          <pc:docMk/>
          <pc:sldMk cId="2705288905" sldId="1212"/>
        </pc:sldMkLst>
        <pc:spChg chg="mod">
          <ac:chgData name="Steilen Mathias, BKW Energie AG" userId="a0f86cd4-a9c3-41e7-9611-a9101f90ceb3" providerId="ADAL" clId="{A280F427-A061-40DD-B2E7-C4921CEBC830}" dt="2023-05-02T16:07:40.079" v="13"/>
          <ac:spMkLst>
            <pc:docMk/>
            <pc:sldMk cId="2705288905" sldId="1212"/>
            <ac:spMk id="7" creationId="{A9067BAB-D3AA-EE99-30B5-9359806FE7D4}"/>
          </ac:spMkLst>
        </pc:spChg>
      </pc:sldChg>
      <pc:sldChg chg="modSp add del mod">
        <pc:chgData name="Steilen Mathias, BKW Energie AG" userId="a0f86cd4-a9c3-41e7-9611-a9101f90ceb3" providerId="ADAL" clId="{A280F427-A061-40DD-B2E7-C4921CEBC830}" dt="2023-05-04T14:26:34.925" v="306" actId="20577"/>
        <pc:sldMkLst>
          <pc:docMk/>
          <pc:sldMk cId="2597152313" sldId="1213"/>
        </pc:sldMkLst>
        <pc:spChg chg="mod">
          <ac:chgData name="Steilen Mathias, BKW Energie AG" userId="a0f86cd4-a9c3-41e7-9611-a9101f90ceb3" providerId="ADAL" clId="{A280F427-A061-40DD-B2E7-C4921CEBC830}" dt="2023-05-04T14:26:34.925" v="306" actId="20577"/>
          <ac:spMkLst>
            <pc:docMk/>
            <pc:sldMk cId="2597152313" sldId="1213"/>
            <ac:spMk id="3" creationId="{C693EB82-19D1-DD29-A6ED-03E723B6EE89}"/>
          </ac:spMkLst>
        </pc:spChg>
        <pc:spChg chg="mod">
          <ac:chgData name="Steilen Mathias, BKW Energie AG" userId="a0f86cd4-a9c3-41e7-9611-a9101f90ceb3" providerId="ADAL" clId="{A280F427-A061-40DD-B2E7-C4921CEBC830}" dt="2023-05-02T16:07:40.079" v="13"/>
          <ac:spMkLst>
            <pc:docMk/>
            <pc:sldMk cId="2597152313" sldId="1213"/>
            <ac:spMk id="7" creationId="{A9067BAB-D3AA-EE99-30B5-9359806FE7D4}"/>
          </ac:spMkLst>
        </pc:spChg>
        <pc:spChg chg="mod">
          <ac:chgData name="Steilen Mathias, BKW Energie AG" userId="a0f86cd4-a9c3-41e7-9611-a9101f90ceb3" providerId="ADAL" clId="{A280F427-A061-40DD-B2E7-C4921CEBC830}" dt="2023-05-03T08:25:31.442" v="130" actId="14100"/>
          <ac:spMkLst>
            <pc:docMk/>
            <pc:sldMk cId="2597152313" sldId="1213"/>
            <ac:spMk id="15" creationId="{BC5BB4B2-7F58-13C0-7620-8D1E4B34DFCE}"/>
          </ac:spMkLst>
        </pc:spChg>
        <pc:spChg chg="mod">
          <ac:chgData name="Steilen Mathias, BKW Energie AG" userId="a0f86cd4-a9c3-41e7-9611-a9101f90ceb3" providerId="ADAL" clId="{A280F427-A061-40DD-B2E7-C4921CEBC830}" dt="2023-05-04T14:26:30.841" v="287" actId="20577"/>
          <ac:spMkLst>
            <pc:docMk/>
            <pc:sldMk cId="2597152313" sldId="1213"/>
            <ac:spMk id="16" creationId="{45ACB86B-ACAB-7508-D6E2-B0D3B1F07CC5}"/>
          </ac:spMkLst>
        </pc:spChg>
        <pc:spChg chg="mod">
          <ac:chgData name="Steilen Mathias, BKW Energie AG" userId="a0f86cd4-a9c3-41e7-9611-a9101f90ceb3" providerId="ADAL" clId="{A280F427-A061-40DD-B2E7-C4921CEBC830}" dt="2023-05-03T08:25:31.442" v="130" actId="14100"/>
          <ac:spMkLst>
            <pc:docMk/>
            <pc:sldMk cId="2597152313" sldId="1213"/>
            <ac:spMk id="17" creationId="{95B18732-5507-0F2A-36D4-3F73C0DC0483}"/>
          </ac:spMkLst>
        </pc:spChg>
      </pc:sldChg>
      <pc:sldChg chg="modSp add del mod">
        <pc:chgData name="Steilen Mathias, BKW Energie AG" userId="a0f86cd4-a9c3-41e7-9611-a9101f90ceb3" providerId="ADAL" clId="{A280F427-A061-40DD-B2E7-C4921CEBC830}" dt="2023-05-02T16:07:40.162" v="14"/>
        <pc:sldMkLst>
          <pc:docMk/>
          <pc:sldMk cId="416997992" sldId="1214"/>
        </pc:sldMkLst>
        <pc:spChg chg="mod">
          <ac:chgData name="Steilen Mathias, BKW Energie AG" userId="a0f86cd4-a9c3-41e7-9611-a9101f90ceb3" providerId="ADAL" clId="{A280F427-A061-40DD-B2E7-C4921CEBC830}" dt="2023-05-02T16:07:40.079" v="13"/>
          <ac:spMkLst>
            <pc:docMk/>
            <pc:sldMk cId="416997992" sldId="1214"/>
            <ac:spMk id="7" creationId="{A9067BAB-D3AA-EE99-30B5-9359806FE7D4}"/>
          </ac:spMkLst>
        </pc:spChg>
      </pc:sldChg>
      <pc:sldMasterChg chg="del delSldLayout">
        <pc:chgData name="Steilen Mathias, BKW Energie AG" userId="a0f86cd4-a9c3-41e7-9611-a9101f90ceb3" providerId="ADAL" clId="{A280F427-A061-40DD-B2E7-C4921CEBC830}" dt="2023-05-02T16:07:44.739" v="15" actId="47"/>
        <pc:sldMasterMkLst>
          <pc:docMk/>
          <pc:sldMasterMk cId="3775550734" sldId="2147483648"/>
        </pc:sldMasterMkLst>
        <pc:sldLayoutChg chg="del">
          <pc:chgData name="Steilen Mathias, BKW Energie AG" userId="a0f86cd4-a9c3-41e7-9611-a9101f90ceb3" providerId="ADAL" clId="{A280F427-A061-40DD-B2E7-C4921CEBC830}" dt="2023-05-02T16:07:44.739" v="15" actId="47"/>
          <pc:sldLayoutMkLst>
            <pc:docMk/>
            <pc:sldMasterMk cId="3775550734" sldId="2147483648"/>
            <pc:sldLayoutMk cId="676140820" sldId="2147483649"/>
          </pc:sldLayoutMkLst>
        </pc:sldLayoutChg>
        <pc:sldLayoutChg chg="del">
          <pc:chgData name="Steilen Mathias, BKW Energie AG" userId="a0f86cd4-a9c3-41e7-9611-a9101f90ceb3" providerId="ADAL" clId="{A280F427-A061-40DD-B2E7-C4921CEBC830}" dt="2023-05-02T16:07:44.739" v="15" actId="47"/>
          <pc:sldLayoutMkLst>
            <pc:docMk/>
            <pc:sldMasterMk cId="3775550734" sldId="2147483648"/>
            <pc:sldLayoutMk cId="3881826978" sldId="2147483650"/>
          </pc:sldLayoutMkLst>
        </pc:sldLayoutChg>
        <pc:sldLayoutChg chg="del">
          <pc:chgData name="Steilen Mathias, BKW Energie AG" userId="a0f86cd4-a9c3-41e7-9611-a9101f90ceb3" providerId="ADAL" clId="{A280F427-A061-40DD-B2E7-C4921CEBC830}" dt="2023-05-02T16:07:44.739" v="15" actId="47"/>
          <pc:sldLayoutMkLst>
            <pc:docMk/>
            <pc:sldMasterMk cId="3775550734" sldId="2147483648"/>
            <pc:sldLayoutMk cId="3013903918" sldId="2147483651"/>
          </pc:sldLayoutMkLst>
        </pc:sldLayoutChg>
        <pc:sldLayoutChg chg="del">
          <pc:chgData name="Steilen Mathias, BKW Energie AG" userId="a0f86cd4-a9c3-41e7-9611-a9101f90ceb3" providerId="ADAL" clId="{A280F427-A061-40DD-B2E7-C4921CEBC830}" dt="2023-05-02T16:07:44.739" v="15" actId="47"/>
          <pc:sldLayoutMkLst>
            <pc:docMk/>
            <pc:sldMasterMk cId="3775550734" sldId="2147483648"/>
            <pc:sldLayoutMk cId="869894351" sldId="2147483652"/>
          </pc:sldLayoutMkLst>
        </pc:sldLayoutChg>
        <pc:sldLayoutChg chg="del">
          <pc:chgData name="Steilen Mathias, BKW Energie AG" userId="a0f86cd4-a9c3-41e7-9611-a9101f90ceb3" providerId="ADAL" clId="{A280F427-A061-40DD-B2E7-C4921CEBC830}" dt="2023-05-02T16:07:44.739" v="15" actId="47"/>
          <pc:sldLayoutMkLst>
            <pc:docMk/>
            <pc:sldMasterMk cId="3775550734" sldId="2147483648"/>
            <pc:sldLayoutMk cId="3345491029" sldId="2147483653"/>
          </pc:sldLayoutMkLst>
        </pc:sldLayoutChg>
        <pc:sldLayoutChg chg="del">
          <pc:chgData name="Steilen Mathias, BKW Energie AG" userId="a0f86cd4-a9c3-41e7-9611-a9101f90ceb3" providerId="ADAL" clId="{A280F427-A061-40DD-B2E7-C4921CEBC830}" dt="2023-05-02T16:07:44.739" v="15" actId="47"/>
          <pc:sldLayoutMkLst>
            <pc:docMk/>
            <pc:sldMasterMk cId="3775550734" sldId="2147483648"/>
            <pc:sldLayoutMk cId="3441555130" sldId="2147483654"/>
          </pc:sldLayoutMkLst>
        </pc:sldLayoutChg>
        <pc:sldLayoutChg chg="del">
          <pc:chgData name="Steilen Mathias, BKW Energie AG" userId="a0f86cd4-a9c3-41e7-9611-a9101f90ceb3" providerId="ADAL" clId="{A280F427-A061-40DD-B2E7-C4921CEBC830}" dt="2023-05-02T16:07:44.739" v="15" actId="47"/>
          <pc:sldLayoutMkLst>
            <pc:docMk/>
            <pc:sldMasterMk cId="3775550734" sldId="2147483648"/>
            <pc:sldLayoutMk cId="698487417" sldId="2147483655"/>
          </pc:sldLayoutMkLst>
        </pc:sldLayoutChg>
        <pc:sldLayoutChg chg="del">
          <pc:chgData name="Steilen Mathias, BKW Energie AG" userId="a0f86cd4-a9c3-41e7-9611-a9101f90ceb3" providerId="ADAL" clId="{A280F427-A061-40DD-B2E7-C4921CEBC830}" dt="2023-05-02T16:07:44.739" v="15" actId="47"/>
          <pc:sldLayoutMkLst>
            <pc:docMk/>
            <pc:sldMasterMk cId="3775550734" sldId="2147483648"/>
            <pc:sldLayoutMk cId="3905825929" sldId="2147483656"/>
          </pc:sldLayoutMkLst>
        </pc:sldLayoutChg>
        <pc:sldLayoutChg chg="del">
          <pc:chgData name="Steilen Mathias, BKW Energie AG" userId="a0f86cd4-a9c3-41e7-9611-a9101f90ceb3" providerId="ADAL" clId="{A280F427-A061-40DD-B2E7-C4921CEBC830}" dt="2023-05-02T16:07:44.739" v="15" actId="47"/>
          <pc:sldLayoutMkLst>
            <pc:docMk/>
            <pc:sldMasterMk cId="3775550734" sldId="2147483648"/>
            <pc:sldLayoutMk cId="3458484131" sldId="2147483657"/>
          </pc:sldLayoutMkLst>
        </pc:sldLayoutChg>
        <pc:sldLayoutChg chg="del">
          <pc:chgData name="Steilen Mathias, BKW Energie AG" userId="a0f86cd4-a9c3-41e7-9611-a9101f90ceb3" providerId="ADAL" clId="{A280F427-A061-40DD-B2E7-C4921CEBC830}" dt="2023-05-02T16:07:44.739" v="15" actId="47"/>
          <pc:sldLayoutMkLst>
            <pc:docMk/>
            <pc:sldMasterMk cId="3775550734" sldId="2147483648"/>
            <pc:sldLayoutMk cId="2491533989" sldId="2147483658"/>
          </pc:sldLayoutMkLst>
        </pc:sldLayoutChg>
        <pc:sldLayoutChg chg="del">
          <pc:chgData name="Steilen Mathias, BKW Energie AG" userId="a0f86cd4-a9c3-41e7-9611-a9101f90ceb3" providerId="ADAL" clId="{A280F427-A061-40DD-B2E7-C4921CEBC830}" dt="2023-05-02T16:07:44.739" v="15" actId="47"/>
          <pc:sldLayoutMkLst>
            <pc:docMk/>
            <pc:sldMasterMk cId="3775550734" sldId="2147483648"/>
            <pc:sldLayoutMk cId="1082750165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4">
            <a:extLst>
              <a:ext uri="{FF2B5EF4-FFF2-40B4-BE49-F238E27FC236}">
                <a16:creationId xmlns:a16="http://schemas.microsoft.com/office/drawing/2014/main" id="{4C71DDBD-E423-124A-96F7-BACF987CAF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56" y="0"/>
            <a:ext cx="12190644" cy="6858764"/>
          </a:xfrm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  <a:effectLst/>
              </a:defRPr>
            </a:lvl1pPr>
          </a:lstStyle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/>
              <a:t>Neues Hintergrundbild</a:t>
            </a:r>
            <a:br>
              <a:rPr lang="de-CH" dirty="0"/>
            </a:br>
            <a:r>
              <a:rPr lang="de-CH" dirty="0"/>
              <a:t>durch Klicken hinzufügen.</a:t>
            </a:r>
          </a:p>
        </p:txBody>
      </p:sp>
      <p:sp>
        <p:nvSpPr>
          <p:cNvPr id="12" name="Titel 5">
            <a:extLst>
              <a:ext uri="{FF2B5EF4-FFF2-40B4-BE49-F238E27FC236}">
                <a16:creationId xmlns:a16="http://schemas.microsoft.com/office/drawing/2014/main" id="{9DCE5862-3461-874E-AA36-C441E065D9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532400"/>
            <a:ext cx="11639320" cy="2325600"/>
          </a:xfrm>
          <a:prstGeom prst="rect">
            <a:avLst/>
          </a:prstGeom>
          <a:solidFill>
            <a:schemeClr val="accent2"/>
          </a:solidFill>
        </p:spPr>
        <p:txBody>
          <a:bodyPr lIns="3456000" tIns="360000" rIns="360000" bIns="554400" anchor="t"/>
          <a:lstStyle>
            <a:lvl1pPr>
              <a:lnSpc>
                <a:spcPct val="100000"/>
              </a:lnSpc>
              <a:defRPr sz="46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CH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6CCD64A0-3720-6A49-B24D-0DA9D03845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-1296" y="3357200"/>
            <a:ext cx="2928944" cy="1944000"/>
          </a:xfrm>
          <a:solidFill>
            <a:schemeClr val="accent1"/>
          </a:solidFill>
        </p:spPr>
        <p:txBody>
          <a:bodyPr lIns="550800" tIns="216000" rIns="216000" bIns="216000" anchor="t"/>
          <a:lstStyle>
            <a:lvl1pPr algn="l"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0E529CAB-333A-854F-AA33-D34FD65E9B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-1296" y="4531637"/>
            <a:ext cx="2928944" cy="769564"/>
          </a:xfrm>
          <a:noFill/>
        </p:spPr>
        <p:txBody>
          <a:bodyPr lIns="550800" tIns="216000" rIns="216000" bIns="216000" anchor="b"/>
          <a:lstStyle>
            <a:lvl1pPr algn="l">
              <a:defRPr sz="180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22">
            <a:extLst>
              <a:ext uri="{FF2B5EF4-FFF2-40B4-BE49-F238E27FC236}">
                <a16:creationId xmlns:a16="http://schemas.microsoft.com/office/drawing/2014/main" id="{E94F6D58-16D2-0F46-B356-5003A19AB6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16480" y="549274"/>
            <a:ext cx="1224658" cy="122396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641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6" grpId="0" animBg="1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3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sz="quarter" idx="14"/>
          </p:nvPr>
        </p:nvSpPr>
        <p:spPr>
          <a:xfrm>
            <a:off x="551384" y="5013680"/>
            <a:ext cx="3456000" cy="1295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Inhaltsplatzhalter 13"/>
          <p:cNvSpPr>
            <a:spLocks noGrp="1"/>
          </p:cNvSpPr>
          <p:nvPr>
            <p:ph sz="quarter" idx="15"/>
          </p:nvPr>
        </p:nvSpPr>
        <p:spPr>
          <a:xfrm>
            <a:off x="8184608" y="5013176"/>
            <a:ext cx="3456000" cy="1295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13"/>
          <p:cNvSpPr>
            <a:spLocks noGrp="1"/>
          </p:cNvSpPr>
          <p:nvPr>
            <p:ph sz="quarter" idx="16"/>
          </p:nvPr>
        </p:nvSpPr>
        <p:spPr>
          <a:xfrm>
            <a:off x="4368184" y="5013176"/>
            <a:ext cx="3456000" cy="1295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6EB3148-B7C3-1E40-A48A-4259ACB901B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>
              <a:defRPr/>
            </a:pPr>
            <a:fld id="{2F1AB059-7721-094B-9839-8A7189206F61}" type="datetime1">
              <a:rPr lang="de-CH" smtClean="0"/>
              <a:t>04.05.2023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692E3A3-0B10-784D-B625-7D8EB73B40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Unternehmenspräsentation</a:t>
            </a:r>
            <a:endParaRPr lang="de-DE" alt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5B62681-44C5-D949-AD5B-DD45A2634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DE15152C-7E44-A94B-BCD8-272D3D1F368E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A486C3-B944-3C44-9794-8FF30EA1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CD90CFCF-5BDE-2E44-87D4-DFF66E4AF69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50863" y="1773238"/>
            <a:ext cx="3457575" cy="2880523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7A7852EC-542C-3240-A6B1-8F39014E90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366144" y="1772613"/>
            <a:ext cx="3457575" cy="2880523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E14948DB-1332-B94A-868E-E55F9CD6270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83563" y="1772612"/>
            <a:ext cx="3455533" cy="2880523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52750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2751">
          <p15:clr>
            <a:srgbClr val="FBAE40"/>
          </p15:clr>
        </p15:guide>
        <p15:guide id="2" pos="4929">
          <p15:clr>
            <a:srgbClr val="FBAE40"/>
          </p15:clr>
        </p15:guide>
        <p15:guide id="3" pos="5155">
          <p15:clr>
            <a:srgbClr val="FBAE40"/>
          </p15:clr>
        </p15:guide>
        <p15:guide id="5" pos="252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60A7E4-FDB6-B54F-B4BF-B306003F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C26D0D-D91F-C74B-9BF4-39553A0DE316}" type="datetime1">
              <a:rPr lang="de-CH" smtClean="0"/>
              <a:t>04.05.2023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5B3D54-6183-1342-8692-FFA50C1F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Unternehmenspräsentation</a:t>
            </a:r>
            <a:endParaRPr lang="de-DE" alt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C6279-C2ED-9D4D-B820-11424138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5152C-7E44-A94B-BCD8-272D3D1F368E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66C9482-491B-3344-8E1E-6C60BDD7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16389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2" pos="3704">
          <p15:clr>
            <a:srgbClr val="FBAE40"/>
          </p15:clr>
        </p15:guide>
        <p15:guide id="3" pos="3976">
          <p15:clr>
            <a:srgbClr val="FBAE40"/>
          </p15:clr>
        </p15:guide>
        <p15:guide id="4" pos="4929">
          <p15:clr>
            <a:srgbClr val="FBAE40"/>
          </p15:clr>
        </p15:guide>
        <p15:guide id="5" pos="5155">
          <p15:clr>
            <a:srgbClr val="FBAE40"/>
          </p15:clr>
        </p15:guide>
        <p15:guide id="7" pos="2525">
          <p15:clr>
            <a:srgbClr val="FBAE40"/>
          </p15:clr>
        </p15:guide>
        <p15:guide id="8" pos="2751">
          <p15:clr>
            <a:srgbClr val="FBAE40"/>
          </p15:clr>
        </p15:guide>
        <p15:guide id="9" orient="horz" pos="362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4">
            <a:extLst>
              <a:ext uri="{FF2B5EF4-FFF2-40B4-BE49-F238E27FC236}">
                <a16:creationId xmlns:a16="http://schemas.microsoft.com/office/drawing/2014/main" id="{620B1BC8-1A02-7045-A6FB-BF54EA17CD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549275"/>
            <a:ext cx="8139112" cy="5759405"/>
          </a:xfrm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  <a:effectLst/>
              </a:defRPr>
            </a:lvl1pPr>
          </a:lstStyle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/>
              <a:t>Neues Hintergrundbild</a:t>
            </a:r>
            <a:br>
              <a:rPr lang="de-CH" dirty="0"/>
            </a:br>
            <a:r>
              <a:rPr lang="de-CH" dirty="0"/>
              <a:t>durch Klicken hinzufügen.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46B26A-98E2-4940-B678-941C09734007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A32B9D9E-5414-5942-B7B4-EE25FE344C0F}" type="datetime1">
              <a:rPr lang="de-CH" smtClean="0"/>
              <a:t>04.05.2023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5FEF41-BE3C-F842-A1C1-ECBA318B8FF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Unternehmenspräsentation</a:t>
            </a:r>
            <a:endParaRPr lang="de-DE" alt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2CBBA5-C59A-0047-AFBD-499F5906D2B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DE15152C-7E44-A94B-BCD8-272D3D1F368E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13" name="Inhaltsplatzhalter 13">
            <a:extLst>
              <a:ext uri="{FF2B5EF4-FFF2-40B4-BE49-F238E27FC236}">
                <a16:creationId xmlns:a16="http://schemas.microsoft.com/office/drawing/2014/main" id="{A5906179-8C22-A34B-A133-32671C9DC736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591425" y="2324100"/>
            <a:ext cx="4049713" cy="3438525"/>
          </a:xfrm>
          <a:solidFill>
            <a:schemeClr val="accent4"/>
          </a:solidFill>
        </p:spPr>
        <p:txBody>
          <a:bodyPr lIns="360000" tIns="360000" rIns="360000" bIns="360000"/>
          <a:lstStyle>
            <a:lvl1pPr algn="l">
              <a:defRPr sz="2400" b="0">
                <a:solidFill>
                  <a:schemeClr val="bg1"/>
                </a:solidFill>
                <a:latin typeface="+mn-lt"/>
              </a:defRPr>
            </a:lvl1pPr>
            <a:lvl2pPr>
              <a:defRPr sz="4000" b="0">
                <a:solidFill>
                  <a:schemeClr val="bg1"/>
                </a:solidFill>
                <a:latin typeface="+mn-lt"/>
              </a:defRPr>
            </a:lvl2pPr>
            <a:lvl3pPr>
              <a:defRPr sz="4000" b="0">
                <a:solidFill>
                  <a:schemeClr val="bg1"/>
                </a:solidFill>
                <a:latin typeface="+mn-lt"/>
              </a:defRPr>
            </a:lvl3pPr>
            <a:lvl4pPr>
              <a:defRPr sz="4000" b="0">
                <a:solidFill>
                  <a:schemeClr val="bg1"/>
                </a:solidFill>
                <a:latin typeface="+mn-lt"/>
              </a:defRPr>
            </a:lvl4pPr>
            <a:lvl5pPr>
              <a:defRPr sz="4000"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900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uiExpand="1" animBg="1">
        <p:tmplLst>
          <p:tmpl>
            <p:tnLst>
              <p:par>
                <p:cTn presetID="2" presetClass="entr" presetSubtype="2" accel="50000" decel="5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628">
          <p15:clr>
            <a:srgbClr val="FBAE40"/>
          </p15:clr>
        </p15:guide>
        <p15:guide id="2" pos="5127">
          <p15:clr>
            <a:srgbClr val="FBAE40"/>
          </p15:clr>
        </p15:guide>
        <p15:guide id="4" pos="4782">
          <p15:clr>
            <a:srgbClr val="FBAE40"/>
          </p15:clr>
        </p15:guide>
        <p15:guide id="5" orient="horz" pos="1464">
          <p15:clr>
            <a:srgbClr val="FBAE40"/>
          </p15:clr>
        </p15:guide>
        <p15:guide id="7" orient="horz" pos="32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8959B8-89D9-9740-8B0F-380811DBC7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-1" y="556665"/>
            <a:ext cx="8688389" cy="4101060"/>
          </a:xfrm>
          <a:solidFill>
            <a:schemeClr val="accent4"/>
          </a:solidFill>
        </p:spPr>
        <p:txBody>
          <a:bodyPr lIns="550800" tIns="468000" rIns="1101600" bIns="550800"/>
          <a:lstStyle>
            <a:lvl1pPr>
              <a:spcBef>
                <a:spcPts val="600"/>
              </a:spcBef>
              <a:defRPr sz="3200">
                <a:solidFill>
                  <a:schemeClr val="bg1"/>
                </a:solidFill>
              </a:defRPr>
            </a:lvl1pPr>
            <a:lvl2pPr marL="363538" indent="-363538">
              <a:spcBef>
                <a:spcPts val="600"/>
              </a:spcBef>
              <a:tabLst/>
              <a:defRPr sz="3200">
                <a:solidFill>
                  <a:schemeClr val="bg1"/>
                </a:solidFill>
              </a:defRPr>
            </a:lvl2pPr>
            <a:lvl3pPr marL="755650" indent="-355600">
              <a:tabLst/>
              <a:defRPr sz="3200">
                <a:solidFill>
                  <a:schemeClr val="tx2"/>
                </a:solidFill>
              </a:defRPr>
            </a:lvl3pPr>
            <a:lvl4pPr marL="1157288" indent="-401638">
              <a:tabLst>
                <a:tab pos="539750" algn="l"/>
              </a:tabLst>
              <a:defRPr sz="3200">
                <a:solidFill>
                  <a:schemeClr val="tx2"/>
                </a:solidFill>
              </a:defRPr>
            </a:lvl4pPr>
            <a:lvl5pPr>
              <a:defRPr sz="3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46B26A-98E2-4940-B678-941C09734007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A32B9D9E-5414-5942-B7B4-EE25FE344C0F}" type="datetime1">
              <a:rPr lang="de-CH" smtClean="0"/>
              <a:t>04.05.2023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5FEF41-BE3C-F842-A1C1-ECBA318B8FF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Unternehmenspräsentation</a:t>
            </a:r>
            <a:endParaRPr lang="de-DE" alt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2CBBA5-C59A-0047-AFBD-499F5906D2B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DE15152C-7E44-A94B-BCD8-272D3D1F368E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20" name="Bildplatzhalter 14">
            <a:extLst>
              <a:ext uri="{FF2B5EF4-FFF2-40B4-BE49-F238E27FC236}">
                <a16:creationId xmlns:a16="http://schemas.microsoft.com/office/drawing/2014/main" id="{AB499A0D-37AF-3248-8258-5A1C45026A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91424" y="2879725"/>
            <a:ext cx="4048275" cy="3429000"/>
          </a:xfrm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  <a:effectLst/>
              </a:defRPr>
            </a:lvl1pPr>
          </a:lstStyle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/>
              <a:t>Neues Hintergrundbild</a:t>
            </a:r>
            <a:br>
              <a:rPr lang="de-CH" dirty="0"/>
            </a:br>
            <a:r>
              <a:rPr lang="de-CH" dirty="0"/>
              <a:t>durch Klicken hinzufügen.</a:t>
            </a:r>
          </a:p>
        </p:txBody>
      </p:sp>
    </p:spTree>
    <p:extLst>
      <p:ext uri="{BB962C8B-B14F-4D97-AF65-F5344CB8AC3E}">
        <p14:creationId xmlns:p14="http://schemas.microsoft.com/office/powerpoint/2010/main" val="3338415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  <p:extLst>
    <p:ext uri="{DCECCB84-F9BA-43D5-87BE-67443E8EF086}">
      <p15:sldGuideLst xmlns:p15="http://schemas.microsoft.com/office/powerpoint/2012/main">
        <p15:guide id="1" orient="horz" pos="3628">
          <p15:clr>
            <a:srgbClr val="FBAE40"/>
          </p15:clr>
        </p15:guide>
        <p15:guide id="2" pos="5127">
          <p15:clr>
            <a:srgbClr val="FBAE40"/>
          </p15:clr>
        </p15:guide>
        <p15:guide id="3" pos="5473">
          <p15:clr>
            <a:srgbClr val="FBAE40"/>
          </p15:clr>
        </p15:guide>
        <p15:guide id="4" pos="4782">
          <p15:clr>
            <a:srgbClr val="FBAE40"/>
          </p15:clr>
        </p15:guide>
        <p15:guide id="6" orient="horz" pos="2934">
          <p15:clr>
            <a:srgbClr val="FBAE40"/>
          </p15:clr>
        </p15:guide>
        <p15:guide id="7" orient="horz" pos="3280">
          <p15:clr>
            <a:srgbClr val="FBAE40"/>
          </p15:clr>
        </p15:guide>
        <p15:guide id="8" orient="horz" pos="181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D4C46E-BBD7-1A4D-8D76-E08558533B4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65C342CE-9008-F244-9DCB-046587542DC4}" type="datetime1">
              <a:rPr lang="de-CH" smtClean="0"/>
              <a:t>04.05.2023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29016-2705-E043-94E7-5C1FA2AA18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Unternehmenspräsentation</a:t>
            </a:r>
            <a:endParaRPr lang="de-DE" alt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8C77F8-0495-8147-AF46-8A2CEBDDB43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DE15152C-7E44-A94B-BCD8-272D3D1F368E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A78A20E-9D61-8B4A-9720-F94AD287AA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-1" y="556665"/>
            <a:ext cx="11639700" cy="5752060"/>
          </a:xfrm>
          <a:solidFill>
            <a:schemeClr val="accent4"/>
          </a:solidFill>
        </p:spPr>
        <p:txBody>
          <a:bodyPr lIns="550800" tIns="468000" rIns="1101600" bIns="550800" anchor="ctr"/>
          <a:lstStyle>
            <a:lvl1pPr>
              <a:spcBef>
                <a:spcPts val="600"/>
              </a:spcBef>
              <a:defRPr sz="3200">
                <a:solidFill>
                  <a:schemeClr val="bg1"/>
                </a:solidFill>
              </a:defRPr>
            </a:lvl1pPr>
            <a:lvl2pPr marL="363538" indent="-363538">
              <a:spcBef>
                <a:spcPts val="600"/>
              </a:spcBef>
              <a:tabLst/>
              <a:defRPr sz="3200">
                <a:solidFill>
                  <a:schemeClr val="bg1"/>
                </a:solidFill>
              </a:defRPr>
            </a:lvl2pPr>
            <a:lvl3pPr marL="755650" indent="-355600">
              <a:tabLst/>
              <a:defRPr sz="3200">
                <a:solidFill>
                  <a:schemeClr val="tx2"/>
                </a:solidFill>
              </a:defRPr>
            </a:lvl3pPr>
            <a:lvl4pPr marL="1157288" indent="-401638">
              <a:tabLst>
                <a:tab pos="539750" algn="l"/>
              </a:tabLst>
              <a:defRPr sz="3200">
                <a:solidFill>
                  <a:schemeClr val="tx2"/>
                </a:solidFill>
              </a:defRPr>
            </a:lvl4pPr>
            <a:lvl5pPr>
              <a:defRPr sz="3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96443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14">
            <a:extLst>
              <a:ext uri="{FF2B5EF4-FFF2-40B4-BE49-F238E27FC236}">
                <a16:creationId xmlns:a16="http://schemas.microsoft.com/office/drawing/2014/main" id="{CEC5F65D-9F12-0F4C-9277-3C0C80DE5F1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0862" y="549275"/>
            <a:ext cx="11641138" cy="5208649"/>
          </a:xfrm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  <a:effectLst/>
              </a:defRPr>
            </a:lvl1pPr>
          </a:lstStyle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/>
              <a:t>Neues Hintergrundbild</a:t>
            </a:r>
            <a:br>
              <a:rPr lang="de-CH" dirty="0"/>
            </a:br>
            <a:r>
              <a:rPr lang="de-CH" dirty="0"/>
              <a:t>durch Klicken hinzufügen.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1CBE4C-5F0B-0840-A30C-78490333AC1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3B72F0A5-67EF-8647-956E-04C725252A4F}" type="datetime1">
              <a:rPr lang="de-CH" smtClean="0"/>
              <a:t>04.05.2023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C83E92C-CCCE-6341-A605-4973D411DF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Unternehmenspräsentation</a:t>
            </a:r>
            <a:endParaRPr lang="de-DE" alt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5323CB-F0AE-4949-B143-F28F760946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E15152C-7E44-A94B-BCD8-272D3D1F368E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5797414-B4E2-0F46-88D4-0216C339EA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11900" y="3979798"/>
            <a:ext cx="5880100" cy="2328925"/>
          </a:xfrm>
          <a:solidFill>
            <a:schemeClr val="accent1"/>
          </a:solidFill>
        </p:spPr>
        <p:txBody>
          <a:bodyPr lIns="360000" tIns="360000" rIns="550800" bIns="360000"/>
          <a:lstStyle>
            <a:lvl1pPr>
              <a:defRPr sz="2400">
                <a:solidFill>
                  <a:schemeClr val="bg1"/>
                </a:solidFill>
              </a:defRPr>
            </a:lvl1pPr>
            <a:lvl2pPr marL="363538" indent="-363538">
              <a:tabLst/>
              <a:defRPr sz="2400">
                <a:solidFill>
                  <a:schemeClr val="bg1"/>
                </a:solidFill>
              </a:defRPr>
            </a:lvl2pPr>
            <a:lvl3pPr marL="755650" indent="-355600">
              <a:tabLst/>
              <a:defRPr sz="3200">
                <a:solidFill>
                  <a:schemeClr val="tx2"/>
                </a:solidFill>
              </a:defRPr>
            </a:lvl3pPr>
            <a:lvl4pPr marL="1157288" indent="-401638">
              <a:tabLst>
                <a:tab pos="539750" algn="l"/>
              </a:tabLst>
              <a:defRPr sz="3200">
                <a:solidFill>
                  <a:schemeClr val="tx2"/>
                </a:solidFill>
              </a:defRPr>
            </a:lvl4pPr>
            <a:lvl5pPr>
              <a:defRPr sz="3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9548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>
        <p:tmplLst>
          <p:tmpl>
            <p:tnLst>
              <p:par>
                <p:cTn presetID="2" presetClass="entr" presetSubtype="4" accel="50000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2" orient="horz" pos="3627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14">
            <a:extLst>
              <a:ext uri="{FF2B5EF4-FFF2-40B4-BE49-F238E27FC236}">
                <a16:creationId xmlns:a16="http://schemas.microsoft.com/office/drawing/2014/main" id="{CEC5F65D-9F12-0F4C-9277-3C0C80DE5F1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549275"/>
            <a:ext cx="11641138" cy="5208649"/>
          </a:xfrm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  <a:effectLst/>
              </a:defRPr>
            </a:lvl1pPr>
          </a:lstStyle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/>
              <a:t>Neues Hintergrundbild</a:t>
            </a:r>
            <a:br>
              <a:rPr lang="de-CH" dirty="0"/>
            </a:br>
            <a:r>
              <a:rPr lang="de-CH" dirty="0"/>
              <a:t>durch Klicken hinzufügen.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1CBE4C-5F0B-0840-A30C-78490333AC1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3B72F0A5-67EF-8647-956E-04C725252A4F}" type="datetime1">
              <a:rPr lang="de-CH" smtClean="0"/>
              <a:t>04.05.2023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C83E92C-CCCE-6341-A605-4973D411DF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Unternehmenspräsentation</a:t>
            </a:r>
            <a:endParaRPr lang="de-DE" alt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5323CB-F0AE-4949-B143-F28F760946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E15152C-7E44-A94B-BCD8-272D3D1F368E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5797414-B4E2-0F46-88D4-0216C339EA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3979798"/>
            <a:ext cx="5880100" cy="2328925"/>
          </a:xfrm>
          <a:solidFill>
            <a:schemeClr val="accent2"/>
          </a:solidFill>
        </p:spPr>
        <p:txBody>
          <a:bodyPr lIns="360000" tIns="360000" rIns="550800" bIns="360000" anchor="ctr"/>
          <a:lstStyle>
            <a:lvl1pPr algn="ctr">
              <a:defRPr sz="8800">
                <a:solidFill>
                  <a:schemeClr val="accent1"/>
                </a:solidFill>
              </a:defRPr>
            </a:lvl1pPr>
            <a:lvl2pPr marL="363538" indent="-363538">
              <a:tabLst/>
              <a:defRPr sz="2400">
                <a:solidFill>
                  <a:schemeClr val="bg1"/>
                </a:solidFill>
              </a:defRPr>
            </a:lvl2pPr>
            <a:lvl3pPr marL="755650" indent="-355600">
              <a:tabLst/>
              <a:defRPr sz="3200">
                <a:solidFill>
                  <a:schemeClr val="tx2"/>
                </a:solidFill>
              </a:defRPr>
            </a:lvl3pPr>
            <a:lvl4pPr marL="1157288" indent="-401638">
              <a:tabLst>
                <a:tab pos="539750" algn="l"/>
              </a:tabLst>
              <a:defRPr sz="3200">
                <a:solidFill>
                  <a:schemeClr val="tx2"/>
                </a:solidFill>
              </a:defRPr>
            </a:lvl4pPr>
            <a:lvl5pPr>
              <a:defRPr sz="32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2195157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>
        <p:tmplLst>
          <p:tmpl>
            <p:tnLst>
              <p:par>
                <p:cTn presetID="2" presetClass="entr" presetSubtype="4" accel="50000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2" orient="horz" pos="3627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4">
            <a:extLst>
              <a:ext uri="{FF2B5EF4-FFF2-40B4-BE49-F238E27FC236}">
                <a16:creationId xmlns:a16="http://schemas.microsoft.com/office/drawing/2014/main" id="{A7875B45-FEEE-1449-BD13-422C65499A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0644" cy="6858000"/>
          </a:xfrm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  <a:effectLst/>
              </a:defRPr>
            </a:lvl1pPr>
          </a:lstStyle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/>
              <a:t>Neues Hintergrundbild</a:t>
            </a:r>
            <a:br>
              <a:rPr lang="de-CH" dirty="0"/>
            </a:br>
            <a:r>
              <a:rPr lang="de-CH" dirty="0"/>
              <a:t>durch Klicken hinzufügen.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19F96B-F054-0946-B482-456AF696CA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6308725"/>
            <a:ext cx="12192000" cy="549275"/>
          </a:xfrm>
          <a:solidFill>
            <a:schemeClr val="accent2"/>
          </a:solidFill>
        </p:spPr>
        <p:txBody>
          <a:bodyPr/>
          <a:lstStyle>
            <a:lvl1pPr>
              <a:defRPr sz="5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el 5">
            <a:extLst>
              <a:ext uri="{FF2B5EF4-FFF2-40B4-BE49-F238E27FC236}">
                <a16:creationId xmlns:a16="http://schemas.microsoft.com/office/drawing/2014/main" id="{9DCE5862-3461-874E-AA36-C441E065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32398"/>
            <a:ext cx="9551988" cy="2325601"/>
          </a:xfrm>
          <a:prstGeom prst="rect">
            <a:avLst/>
          </a:prstGeom>
          <a:solidFill>
            <a:schemeClr val="accent2">
              <a:alpha val="99000"/>
            </a:schemeClr>
          </a:solidFill>
        </p:spPr>
        <p:txBody>
          <a:bodyPr lIns="550800" tIns="360000" rIns="360000" bIns="550800" anchor="t"/>
          <a:lstStyle>
            <a:lvl1pPr>
              <a:lnSpc>
                <a:spcPct val="100000"/>
              </a:lnSpc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7" name="Textplatzhalter 22">
            <a:extLst>
              <a:ext uri="{FF2B5EF4-FFF2-40B4-BE49-F238E27FC236}">
                <a16:creationId xmlns:a16="http://schemas.microsoft.com/office/drawing/2014/main" id="{03C3B5D1-4549-9EC6-6A72-ED7AAD3208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16480" y="549274"/>
            <a:ext cx="1224658" cy="122396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840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>
        <p:tmplLst>
          <p:tmpl>
            <p:tnLst>
              <p:par>
                <p:cTn presetID="2" presetClass="entr" presetSubtype="4" accel="50000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  <p:extLst>
    <p:ext uri="{DCECCB84-F9BA-43D5-87BE-67443E8EF086}">
      <p15:sldGuideLst xmlns:p15="http://schemas.microsoft.com/office/powerpoint/2012/main">
        <p15:guide id="1" pos="6017">
          <p15:clr>
            <a:srgbClr val="FBAE40"/>
          </p15:clr>
        </p15:guide>
        <p15:guide id="2" orient="horz" pos="2508">
          <p15:clr>
            <a:srgbClr val="FBAE40"/>
          </p15:clr>
        </p15:guide>
        <p15:guide id="3" orient="horz" pos="285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14">
            <a:extLst>
              <a:ext uri="{FF2B5EF4-FFF2-40B4-BE49-F238E27FC236}">
                <a16:creationId xmlns:a16="http://schemas.microsoft.com/office/drawing/2014/main" id="{CEC5F65D-9F12-0F4C-9277-3C0C80DE5F1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5757925"/>
          </a:xfrm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  <a:effectLst/>
              </a:defRPr>
            </a:lvl1pPr>
          </a:lstStyle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/>
              <a:t>Neues Hintergrundbild</a:t>
            </a:r>
            <a:br>
              <a:rPr lang="de-CH" dirty="0"/>
            </a:br>
            <a:r>
              <a:rPr lang="de-CH" dirty="0"/>
              <a:t>durch Klicken hinzufügen.</a:t>
            </a:r>
          </a:p>
        </p:txBody>
      </p:sp>
      <p:sp>
        <p:nvSpPr>
          <p:cNvPr id="12" name="Titel 5">
            <a:extLst>
              <a:ext uri="{FF2B5EF4-FFF2-40B4-BE49-F238E27FC236}">
                <a16:creationId xmlns:a16="http://schemas.microsoft.com/office/drawing/2014/main" id="{9DCE5862-3461-874E-AA36-C441E065D9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29000"/>
            <a:ext cx="6096001" cy="2879725"/>
          </a:xfrm>
          <a:prstGeom prst="rect">
            <a:avLst/>
          </a:prstGeom>
          <a:solidFill>
            <a:schemeClr val="accent2">
              <a:alpha val="99000"/>
            </a:schemeClr>
          </a:solidFill>
        </p:spPr>
        <p:txBody>
          <a:bodyPr lIns="550800" tIns="360000" rIns="360000" bIns="360000" anchor="t"/>
          <a:lstStyle>
            <a:lvl1pPr>
              <a:lnSpc>
                <a:spcPct val="100000"/>
              </a:lnSpc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CH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10DBB9CA-11EB-4549-BE3E-41415B776C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1383" y="5013176"/>
            <a:ext cx="5256585" cy="982854"/>
          </a:xfrm>
        </p:spPr>
        <p:txBody>
          <a:bodyPr anchor="b"/>
          <a:lstStyle>
            <a:lvl1pPr>
              <a:defRPr sz="1800" b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22">
            <a:extLst>
              <a:ext uri="{FF2B5EF4-FFF2-40B4-BE49-F238E27FC236}">
                <a16:creationId xmlns:a16="http://schemas.microsoft.com/office/drawing/2014/main" id="{404CB1A3-16D0-BC09-FC0F-B35E9F6A7FC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16480" y="549274"/>
            <a:ext cx="1224658" cy="1223963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00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3627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4">
            <a:extLst>
              <a:ext uri="{FF2B5EF4-FFF2-40B4-BE49-F238E27FC236}">
                <a16:creationId xmlns:a16="http://schemas.microsoft.com/office/drawing/2014/main" id="{36748282-10F1-224A-994D-C17AD613603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19774" y="0"/>
            <a:ext cx="6372226" cy="6858000"/>
          </a:xfrm>
        </p:spPr>
        <p:txBody>
          <a:bodyPr anchor="ctr"/>
          <a:lstStyle>
            <a:lvl1pPr algn="ctr">
              <a:defRPr sz="1000" b="0" baseline="0">
                <a:solidFill>
                  <a:schemeClr val="tx1"/>
                </a:solidFill>
                <a:effectLst/>
              </a:defRPr>
            </a:lvl1pPr>
          </a:lstStyle>
          <a:p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dirty="0"/>
              <a:t>Neues Hintergrundbild</a:t>
            </a:r>
            <a:br>
              <a:rPr lang="de-CH" dirty="0"/>
            </a:br>
            <a:r>
              <a:rPr lang="de-CH" dirty="0"/>
              <a:t>durch Klicken hinzufügen.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46B26A-98E2-4940-B678-941C09734007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A32B9D9E-5414-5942-B7B4-EE25FE344C0F}" type="datetime1">
              <a:rPr lang="de-CH" smtClean="0"/>
              <a:t>04.05.2023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5FEF41-BE3C-F842-A1C1-ECBA318B8FF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Unternehmenspräsentation</a:t>
            </a:r>
            <a:endParaRPr lang="de-DE" alt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2CBBA5-C59A-0047-AFBD-499F5906D2B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DE15152C-7E44-A94B-BCD8-272D3D1F368E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DD1A2F-0B4D-354F-9876-BA46B2F23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1385" y="-1800"/>
            <a:ext cx="5820016" cy="5759450"/>
          </a:xfrm>
          <a:solidFill>
            <a:schemeClr val="accent4"/>
          </a:solidFill>
        </p:spPr>
        <p:txBody>
          <a:bodyPr lIns="360000" tIns="468000" rIns="360000" bIns="360000" anchor="t"/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  <a:lvl2pPr algn="l">
              <a:defRPr sz="3200">
                <a:latin typeface="+mj-lt"/>
              </a:defRPr>
            </a:lvl2pPr>
            <a:lvl3pPr algn="l">
              <a:defRPr sz="3200">
                <a:latin typeface="+mj-lt"/>
              </a:defRPr>
            </a:lvl3pPr>
            <a:lvl4pPr algn="l">
              <a:defRPr sz="3200">
                <a:latin typeface="+mj-lt"/>
              </a:defRPr>
            </a:lvl4pPr>
            <a:lvl5pPr algn="l">
              <a:defRPr sz="32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FE4366C8-A080-0A42-88FD-5BE13060B48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12007" y="1783871"/>
            <a:ext cx="4907767" cy="36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0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628">
          <p15:clr>
            <a:srgbClr val="FBAE40"/>
          </p15:clr>
        </p15:guide>
        <p15:guide id="2" pos="3666">
          <p15:clr>
            <a:srgbClr val="FBAE40"/>
          </p15:clr>
        </p15:guide>
        <p15:guide id="3" pos="401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sz="quarter" idx="14"/>
          </p:nvPr>
        </p:nvSpPr>
        <p:spPr>
          <a:xfrm>
            <a:off x="551384" y="1772816"/>
            <a:ext cx="11088315" cy="453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6E6447D-7CED-D746-98DD-1B1D849A175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B72F0A5-67EF-8647-956E-04C725252A4F}" type="datetime1">
              <a:rPr lang="de-CH" smtClean="0"/>
              <a:t>04.05.2023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CCA5AC42-7B91-094B-8D30-837EDB5830E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Unternehmenspräsentation</a:t>
            </a:r>
            <a:endParaRPr lang="de-DE" alt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8F9329EC-DB59-B94F-BD8D-B364489B39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DE15152C-7E44-A94B-BCD8-272D3D1F368E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57664-36AE-1E4E-96B7-7ECDCAF1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878305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sz="quarter" idx="14"/>
          </p:nvPr>
        </p:nvSpPr>
        <p:spPr>
          <a:xfrm>
            <a:off x="551976" y="1773238"/>
            <a:ext cx="5328000" cy="453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Inhaltsplatzhalter 13"/>
          <p:cNvSpPr>
            <a:spLocks noGrp="1"/>
          </p:cNvSpPr>
          <p:nvPr>
            <p:ph sz="quarter" idx="15"/>
          </p:nvPr>
        </p:nvSpPr>
        <p:spPr>
          <a:xfrm>
            <a:off x="6312616" y="1772816"/>
            <a:ext cx="5328000" cy="45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D11FE4-7914-B841-B265-D4D4EBB2193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A1F0D049-67BA-F646-B84C-1372BF6339A0}" type="datetime1">
              <a:rPr lang="de-CH" smtClean="0"/>
              <a:t>04.05.2023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45B9E9-B94A-304A-B507-FCCA8FC100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Unternehmenspräsentation</a:t>
            </a:r>
            <a:endParaRPr lang="de-DE" alt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CE1C63-F54C-D947-85A8-C8EB34D42FC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DE15152C-7E44-A94B-BCD8-272D3D1F368E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C9D5CA5-0E76-9341-87B0-93D48B73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23959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704">
          <p15:clr>
            <a:srgbClr val="FBAE40"/>
          </p15:clr>
        </p15:guide>
        <p15:guide id="2" pos="39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sz="quarter" idx="14"/>
          </p:nvPr>
        </p:nvSpPr>
        <p:spPr>
          <a:xfrm>
            <a:off x="551384" y="1773320"/>
            <a:ext cx="3456000" cy="45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Inhaltsplatzhalter 13"/>
          <p:cNvSpPr>
            <a:spLocks noGrp="1"/>
          </p:cNvSpPr>
          <p:nvPr>
            <p:ph sz="quarter" idx="15"/>
          </p:nvPr>
        </p:nvSpPr>
        <p:spPr>
          <a:xfrm>
            <a:off x="8184608" y="1772816"/>
            <a:ext cx="3456000" cy="45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13"/>
          <p:cNvSpPr>
            <a:spLocks noGrp="1"/>
          </p:cNvSpPr>
          <p:nvPr>
            <p:ph sz="quarter" idx="16"/>
          </p:nvPr>
        </p:nvSpPr>
        <p:spPr>
          <a:xfrm>
            <a:off x="4368184" y="1772816"/>
            <a:ext cx="3456000" cy="45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6EB3148-B7C3-1E40-A48A-4259ACB901B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>
              <a:defRPr/>
            </a:pPr>
            <a:fld id="{2F1AB059-7721-094B-9839-8A7189206F61}" type="datetime1">
              <a:rPr lang="de-CH" smtClean="0"/>
              <a:t>04.05.2023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692E3A3-0B10-784D-B625-7D8EB73B40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Unternehmenspräsentation</a:t>
            </a:r>
            <a:endParaRPr lang="de-DE" alt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5B62681-44C5-D949-AD5B-DD45A2634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DE15152C-7E44-A94B-BCD8-272D3D1F368E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A486C3-B944-3C44-9794-8FF30EA1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087847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2751">
          <p15:clr>
            <a:srgbClr val="FBAE40"/>
          </p15:clr>
        </p15:guide>
        <p15:guide id="2" pos="4929">
          <p15:clr>
            <a:srgbClr val="FBAE40"/>
          </p15:clr>
        </p15:guide>
        <p15:guide id="3" pos="5155">
          <p15:clr>
            <a:srgbClr val="FBAE40"/>
          </p15:clr>
        </p15:guide>
        <p15:guide id="5" pos="252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sz="quarter" idx="14"/>
          </p:nvPr>
        </p:nvSpPr>
        <p:spPr>
          <a:xfrm>
            <a:off x="551384" y="1772816"/>
            <a:ext cx="5328716" cy="45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C6A962-1DF3-1C46-88F5-FE45207C98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11902" y="1"/>
            <a:ext cx="5880098" cy="6308816"/>
          </a:xfrm>
        </p:spPr>
        <p:txBody>
          <a:bodyPr/>
          <a:lstStyle>
            <a:lvl1pPr>
              <a:defRPr sz="3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4AAB96B-79D3-144D-8F1A-E7BDC2F6A8A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>
              <a:defRPr/>
            </a:pPr>
            <a:fld id="{3B72F0A5-67EF-8647-956E-04C725252A4F}" type="datetime1">
              <a:rPr lang="de-CH" smtClean="0"/>
              <a:t>04.05.2023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C8F1D1-9CA0-1C4E-BEE5-32EA06F1DDA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Unternehmenspräsentation</a:t>
            </a:r>
            <a:endParaRPr lang="de-DE" alt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A5BECE8-3C23-614C-AEF0-3C5B47713F4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DE15152C-7E44-A94B-BCD8-272D3D1F368E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E9B7F1-9616-5046-A8B4-C2A28EF6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548680"/>
            <a:ext cx="5328716" cy="10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318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704">
          <p15:clr>
            <a:srgbClr val="FBAE40"/>
          </p15:clr>
        </p15:guide>
        <p15:guide id="2" pos="397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sz="quarter" idx="14"/>
          </p:nvPr>
        </p:nvSpPr>
        <p:spPr>
          <a:xfrm>
            <a:off x="551976" y="5013297"/>
            <a:ext cx="5328000" cy="1295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Inhaltsplatzhalter 13"/>
          <p:cNvSpPr>
            <a:spLocks noGrp="1"/>
          </p:cNvSpPr>
          <p:nvPr>
            <p:ph sz="quarter" idx="15"/>
          </p:nvPr>
        </p:nvSpPr>
        <p:spPr>
          <a:xfrm>
            <a:off x="6312616" y="5013176"/>
            <a:ext cx="5328000" cy="12956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D11FE4-7914-B841-B265-D4D4EBB2193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A1F0D049-67BA-F646-B84C-1372BF6339A0}" type="datetime1">
              <a:rPr lang="de-CH" smtClean="0"/>
              <a:t>04.05.2023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45B9E9-B94A-304A-B507-FCCA8FC100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Unternehmenspräsentation</a:t>
            </a:r>
            <a:endParaRPr lang="de-DE" alt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CE1C63-F54C-D947-85A8-C8EB34D42FC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DE15152C-7E44-A94B-BCD8-272D3D1F368E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C9D5CA5-0E76-9341-87B0-93D48B73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29AC909-A4D1-6F46-AD57-9635325729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50863" y="1773239"/>
            <a:ext cx="5328000" cy="2879897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E40BE6BB-5A75-674F-AD19-743F8AC34CD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11901" y="1773239"/>
            <a:ext cx="5327798" cy="2879897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01015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704">
          <p15:clr>
            <a:srgbClr val="FBAE40"/>
          </p15:clr>
        </p15:guide>
        <p15:guide id="2" pos="39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5D5473E4-565E-5B45-9A10-17CAB42A88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51384" y="548680"/>
            <a:ext cx="11088872" cy="10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10A64EF5-B9D3-364D-A3C6-676737F820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51384" y="1773320"/>
            <a:ext cx="11088000" cy="45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9" name="Datumsplatzhalter 3">
            <a:extLst>
              <a:ext uri="{FF2B5EF4-FFF2-40B4-BE49-F238E27FC236}">
                <a16:creationId xmlns:a16="http://schemas.microsoft.com/office/drawing/2014/main" id="{95FC08EB-39A3-5E4B-B8AE-F5C1A06FE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131400"/>
            <a:ext cx="647155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 defTabSz="1038917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80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72F0A5-67EF-8647-956E-04C725252A4F}" type="datetime1">
              <a:rPr lang="de-CH" smtClean="0"/>
              <a:t>04.05.2023</a:t>
            </a:fld>
            <a:endParaRPr lang="de-DE" dirty="0"/>
          </a:p>
        </p:txBody>
      </p:sp>
      <p:sp>
        <p:nvSpPr>
          <p:cNvPr id="20" name="Fußzeilenplatzhalter 4">
            <a:extLst>
              <a:ext uri="{FF2B5EF4-FFF2-40B4-BE49-F238E27FC236}">
                <a16:creationId xmlns:a16="http://schemas.microsoft.com/office/drawing/2014/main" id="{B82E4888-1C2A-1F4F-B57F-E934C3F18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32104" y="131400"/>
            <a:ext cx="3888000" cy="2880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altLang="de-DE"/>
              <a:t>Unternehmenspräsentation</a:t>
            </a:r>
            <a:endParaRPr lang="de-DE" altLang="de-DE" dirty="0"/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0CBB8638-350E-EF40-8D79-C1D749BB8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2624" y="131400"/>
            <a:ext cx="287997" cy="2880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800" b="1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E15152C-7E44-A94B-BCD8-272D3D1F368E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6973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hf hdr="0"/>
  <p:txStyles>
    <p:titleStyle>
      <a:lvl1pPr algn="l" defTabSz="1035025" rtl="0" eaLnBrk="1" fontAlgn="base" hangingPunct="1">
        <a:lnSpc>
          <a:spcPct val="100000"/>
        </a:lnSpc>
        <a:spcBef>
          <a:spcPts val="0"/>
        </a:spcBef>
        <a:spcAft>
          <a:spcPts val="600"/>
        </a:spcAft>
        <a:defRPr sz="3200" b="0" i="0" kern="1200" cap="none">
          <a:solidFill>
            <a:schemeClr val="accent3"/>
          </a:solidFill>
          <a:latin typeface="+mj-lt"/>
          <a:ea typeface="MS PGothic" panose="020B0600070205080204" pitchFamily="34" charset="-128"/>
          <a:cs typeface="Segoe UI" panose="020B0502040204020203" pitchFamily="34" charset="0"/>
        </a:defRPr>
      </a:lvl1pPr>
      <a:lvl2pPr algn="l" defTabSz="1035025" rtl="0" eaLnBrk="1" fontAlgn="base" hangingPunct="1">
        <a:spcBef>
          <a:spcPct val="0"/>
        </a:spcBef>
        <a:spcAft>
          <a:spcPct val="0"/>
        </a:spcAft>
        <a:defRPr sz="3067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defTabSz="1035025" rtl="0" eaLnBrk="1" fontAlgn="base" hangingPunct="1">
        <a:spcBef>
          <a:spcPct val="0"/>
        </a:spcBef>
        <a:spcAft>
          <a:spcPct val="0"/>
        </a:spcAft>
        <a:defRPr sz="3067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defTabSz="1035025" rtl="0" eaLnBrk="1" fontAlgn="base" hangingPunct="1">
        <a:spcBef>
          <a:spcPct val="0"/>
        </a:spcBef>
        <a:spcAft>
          <a:spcPct val="0"/>
        </a:spcAft>
        <a:defRPr sz="3067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defTabSz="1035025" rtl="0" eaLnBrk="1" fontAlgn="base" hangingPunct="1">
        <a:spcBef>
          <a:spcPct val="0"/>
        </a:spcBef>
        <a:spcAft>
          <a:spcPct val="0"/>
        </a:spcAft>
        <a:defRPr sz="3067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477049" algn="l" defTabSz="1038577" rtl="0" eaLnBrk="1" fontAlgn="base" hangingPunct="1">
        <a:spcBef>
          <a:spcPct val="0"/>
        </a:spcBef>
        <a:spcAft>
          <a:spcPct val="0"/>
        </a:spcAft>
        <a:defRPr sz="3067">
          <a:solidFill>
            <a:schemeClr val="tx1"/>
          </a:solidFill>
          <a:latin typeface="Arial" pitchFamily="34" charset="0"/>
        </a:defRPr>
      </a:lvl6pPr>
      <a:lvl7pPr marL="954097" algn="l" defTabSz="1038577" rtl="0" eaLnBrk="1" fontAlgn="base" hangingPunct="1">
        <a:spcBef>
          <a:spcPct val="0"/>
        </a:spcBef>
        <a:spcAft>
          <a:spcPct val="0"/>
        </a:spcAft>
        <a:defRPr sz="3067">
          <a:solidFill>
            <a:schemeClr val="tx1"/>
          </a:solidFill>
          <a:latin typeface="Arial" pitchFamily="34" charset="0"/>
        </a:defRPr>
      </a:lvl7pPr>
      <a:lvl8pPr marL="1431147" algn="l" defTabSz="1038577" rtl="0" eaLnBrk="1" fontAlgn="base" hangingPunct="1">
        <a:spcBef>
          <a:spcPct val="0"/>
        </a:spcBef>
        <a:spcAft>
          <a:spcPct val="0"/>
        </a:spcAft>
        <a:defRPr sz="3067">
          <a:solidFill>
            <a:schemeClr val="tx1"/>
          </a:solidFill>
          <a:latin typeface="Arial" pitchFamily="34" charset="0"/>
        </a:defRPr>
      </a:lvl8pPr>
      <a:lvl9pPr marL="1908196" algn="l" defTabSz="1038577" rtl="0" eaLnBrk="1" fontAlgn="base" hangingPunct="1">
        <a:spcBef>
          <a:spcPct val="0"/>
        </a:spcBef>
        <a:spcAft>
          <a:spcPct val="0"/>
        </a:spcAft>
        <a:defRPr sz="3067">
          <a:solidFill>
            <a:schemeClr val="tx1"/>
          </a:solidFill>
          <a:latin typeface="Arial" pitchFamily="34" charset="0"/>
        </a:defRPr>
      </a:lvl9pPr>
    </p:titleStyle>
    <p:bodyStyle>
      <a:lvl1pPr marL="0" indent="0" algn="l" defTabSz="1035025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+mn-lt"/>
          <a:ea typeface="MS PGothic" panose="020B0600070205080204" pitchFamily="34" charset="-128"/>
          <a:cs typeface="Segoe UI" panose="020B0502040204020203" pitchFamily="34" charset="0"/>
        </a:defRPr>
      </a:lvl1pPr>
      <a:lvl2pPr marL="235463" indent="-235463" algn="l" defTabSz="1035025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Symbol" pitchFamily="2" charset="2"/>
        <a:buChar char="-"/>
        <a:defRPr sz="2000" b="0" i="0" kern="1200">
          <a:solidFill>
            <a:schemeClr val="tx1"/>
          </a:solidFill>
          <a:latin typeface="+mn-lt"/>
          <a:ea typeface="MS PGothic" panose="020B0600070205080204" pitchFamily="34" charset="-128"/>
          <a:cs typeface="Segoe UI" panose="020B0502040204020203" pitchFamily="34" charset="0"/>
        </a:defRPr>
      </a:lvl2pPr>
      <a:lvl3pPr marL="468000" indent="-233875" algn="l" defTabSz="1035025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Symbol" pitchFamily="2" charset="2"/>
        <a:buChar char="-"/>
        <a:defRPr sz="2000" b="0" i="0" kern="1200">
          <a:solidFill>
            <a:schemeClr val="tx1"/>
          </a:solidFill>
          <a:latin typeface="+mn-lt"/>
          <a:ea typeface="MS PGothic" panose="020B0600070205080204" pitchFamily="34" charset="-128"/>
          <a:cs typeface="Segoe UI" panose="020B0502040204020203" pitchFamily="34" charset="0"/>
        </a:defRPr>
      </a:lvl3pPr>
      <a:lvl4pPr marL="702000" indent="-233875" algn="l" defTabSz="1035025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Symbol" pitchFamily="2" charset="2"/>
        <a:buChar char="-"/>
        <a:tabLst>
          <a:tab pos="539750" algn="l"/>
        </a:tabLst>
        <a:defRPr sz="2000" b="0" i="0" kern="1200">
          <a:solidFill>
            <a:schemeClr val="tx1"/>
          </a:solidFill>
          <a:latin typeface="+mn-lt"/>
          <a:ea typeface="MS PGothic" panose="020B0600070205080204" pitchFamily="34" charset="-128"/>
          <a:cs typeface="Segoe UI" panose="020B0502040204020203" pitchFamily="34" charset="0"/>
        </a:defRPr>
      </a:lvl4pPr>
      <a:lvl5pPr marL="936000" indent="-233875" algn="l" defTabSz="1035025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Symbol" pitchFamily="2" charset="2"/>
        <a:buChar char="-"/>
        <a:defRPr sz="2000" b="0" i="0" kern="1200">
          <a:solidFill>
            <a:schemeClr val="tx1"/>
          </a:solidFill>
          <a:latin typeface="+mn-lt"/>
          <a:ea typeface="MS PGothic" panose="020B0600070205080204" pitchFamily="34" charset="-128"/>
          <a:cs typeface="Segoe UI" panose="020B0502040204020203" pitchFamily="34" charset="0"/>
        </a:defRPr>
      </a:lvl5pPr>
      <a:lvl6pPr marL="2857023" indent="-259730" algn="l" defTabSz="1038917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482" indent="-259730" algn="l" defTabSz="1038917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5941" indent="-259730" algn="l" defTabSz="1038917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400" indent="-259730" algn="l" defTabSz="1038917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3891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19458" algn="l" defTabSz="103891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38917" algn="l" defTabSz="103891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558376" algn="l" defTabSz="103891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077835" algn="l" defTabSz="103891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97294" algn="l" defTabSz="103891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16753" algn="l" defTabSz="103891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36212" algn="l" defTabSz="103891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55671" algn="l" defTabSz="1038917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>
          <p15:clr>
            <a:srgbClr val="F26B43"/>
          </p15:clr>
        </p15:guide>
        <p15:guide id="2" pos="7333">
          <p15:clr>
            <a:srgbClr val="F26B43"/>
          </p15:clr>
        </p15:guide>
        <p15:guide id="3" orient="horz" pos="1117">
          <p15:clr>
            <a:srgbClr val="F26B43"/>
          </p15:clr>
        </p15:guide>
        <p15:guide id="4" orient="horz" pos="3974">
          <p15:clr>
            <a:srgbClr val="F26B43"/>
          </p15:clr>
        </p15:guide>
        <p15:guide id="5" orient="horz" pos="3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8.png"/><Relationship Id="rId7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3780FA-3B57-FEBC-0905-19B206A9B9E7}"/>
              </a:ext>
            </a:extLst>
          </p:cNvPr>
          <p:cNvGrpSpPr/>
          <p:nvPr/>
        </p:nvGrpSpPr>
        <p:grpSpPr>
          <a:xfrm>
            <a:off x="577883" y="0"/>
            <a:ext cx="180000" cy="6858000"/>
            <a:chOff x="821424" y="36005"/>
            <a:chExt cx="180000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4D97C2-9EC1-2C5F-DA49-086C57D7379E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36005"/>
              <a:ext cx="0" cy="1808819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B9E969-F77D-0DE0-12EC-CB0AC28BC31B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6308817"/>
              <a:ext cx="0" cy="585188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20400A-FBA4-F07A-5585-D68C3C069915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1844824"/>
              <a:ext cx="0" cy="4463993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863686-A81F-C516-3145-D159537AC5B0}"/>
                </a:ext>
              </a:extLst>
            </p:cNvPr>
            <p:cNvSpPr/>
            <p:nvPr/>
          </p:nvSpPr>
          <p:spPr>
            <a:xfrm>
              <a:off x="821424" y="1754824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2A5814-C649-0100-BE9C-9FF0DBCAED0A}"/>
                </a:ext>
              </a:extLst>
            </p:cNvPr>
            <p:cNvSpPr/>
            <p:nvPr/>
          </p:nvSpPr>
          <p:spPr>
            <a:xfrm>
              <a:off x="821424" y="621881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0AAF-5993-050A-028D-11E4A6CDE7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marL="0" marR="0" lvl="0" indent="0" algn="r" defTabSz="1038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3B72F0A5-67EF-8647-956E-04C725252A4F}" type="datetime1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1038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04.05.2023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623FB-AE3E-4B25-5880-74D5B4A95CD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Unternehmenspräsentation</a:t>
            </a:r>
            <a:endParaRPr kumimoji="0" lang="de-DE" alt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DACB-85BD-D1BB-2B13-5FC2058AC49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DE15152C-7E44-A94B-BCD8-272D3D1F368E}" type="slidenum">
              <a:rPr kumimoji="0" lang="de-DE" altLang="de-DE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de-DE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067BAB-D3AA-EE99-30B5-9359806F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3" y="548680"/>
            <a:ext cx="6624769" cy="504056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Value vs. Policy Learning</a:t>
            </a:r>
            <a:endParaRPr lang="en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ACB86B-ACAB-7508-D6E2-B0D3B1F07CC5}"/>
              </a:ext>
            </a:extLst>
          </p:cNvPr>
          <p:cNvSpPr/>
          <p:nvPr/>
        </p:nvSpPr>
        <p:spPr>
          <a:xfrm>
            <a:off x="1199456" y="1808819"/>
            <a:ext cx="4320480" cy="22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Value Learning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No explicit policy is stored, only a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value function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. The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policy is implicit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and can be derived directly from the value function (pick the action with the best value).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→ Output: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State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or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State/Action Values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093077-6C26-4981-B11F-7ACE7B6D458D}"/>
              </a:ext>
            </a:extLst>
          </p:cNvPr>
          <p:cNvSpPr/>
          <p:nvPr/>
        </p:nvSpPr>
        <p:spPr>
          <a:xfrm>
            <a:off x="1199456" y="4140459"/>
            <a:ext cx="4320480" cy="1512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Policy Gradient Learning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An explicit representation of a policy is built, mapping states to actions.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→ Output: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Probabilities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BB57C4B-FE0C-94F5-DD5C-B0EBF3CE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09" y="2132637"/>
            <a:ext cx="4968552" cy="18617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673E64B-DC66-E54F-6406-F36127F8E522}"/>
              </a:ext>
            </a:extLst>
          </p:cNvPr>
          <p:cNvSpPr txBox="1"/>
          <p:nvPr/>
        </p:nvSpPr>
        <p:spPr bwMode="auto">
          <a:xfrm>
            <a:off x="5961509" y="1808819"/>
            <a:ext cx="2304256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e.g. </a:t>
            </a:r>
            <a:r>
              <a:rPr kumimoji="0" lang="de-CH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Tabular</a:t>
            </a:r>
            <a:r>
              <a:rPr kumimoji="0" lang="de-CH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Q-Learning</a:t>
            </a:r>
            <a:endParaRPr kumimoji="0" lang="en-CH" sz="16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B93072-63B5-D1A2-477E-A4850E598667}"/>
              </a:ext>
            </a:extLst>
          </p:cNvPr>
          <p:cNvSpPr txBox="1"/>
          <p:nvPr/>
        </p:nvSpPr>
        <p:spPr bwMode="auto">
          <a:xfrm>
            <a:off x="5961509" y="4140459"/>
            <a:ext cx="2304256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e.g. Actor-</a:t>
            </a:r>
            <a:r>
              <a:rPr kumimoji="0" lang="de-CH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Critic</a:t>
            </a:r>
            <a:endParaRPr kumimoji="0" lang="en-CH" sz="16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B74786F-F5EA-39B1-9202-A3E521DB1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4049229"/>
            <a:ext cx="2259538" cy="163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3501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3780FA-3B57-FEBC-0905-19B206A9B9E7}"/>
              </a:ext>
            </a:extLst>
          </p:cNvPr>
          <p:cNvGrpSpPr/>
          <p:nvPr/>
        </p:nvGrpSpPr>
        <p:grpSpPr>
          <a:xfrm>
            <a:off x="577883" y="0"/>
            <a:ext cx="180000" cy="6858000"/>
            <a:chOff x="821424" y="36005"/>
            <a:chExt cx="180000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4D97C2-9EC1-2C5F-DA49-086C57D7379E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36005"/>
              <a:ext cx="0" cy="1808819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B9E969-F77D-0DE0-12EC-CB0AC28BC31B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6308817"/>
              <a:ext cx="0" cy="585188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20400A-FBA4-F07A-5585-D68C3C069915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1844824"/>
              <a:ext cx="0" cy="4463993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863686-A81F-C516-3145-D159537AC5B0}"/>
                </a:ext>
              </a:extLst>
            </p:cNvPr>
            <p:cNvSpPr/>
            <p:nvPr/>
          </p:nvSpPr>
          <p:spPr>
            <a:xfrm>
              <a:off x="821424" y="1754824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2A5814-C649-0100-BE9C-9FF0DBCAED0A}"/>
                </a:ext>
              </a:extLst>
            </p:cNvPr>
            <p:cNvSpPr/>
            <p:nvPr/>
          </p:nvSpPr>
          <p:spPr>
            <a:xfrm>
              <a:off x="821424" y="621881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0AAF-5993-050A-028D-11E4A6CDE7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marL="0" marR="0" lvl="0" indent="0" algn="r" defTabSz="1038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3B72F0A5-67EF-8647-956E-04C725252A4F}" type="datetime1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1038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04.05.2023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623FB-AE3E-4B25-5880-74D5B4A95CD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Unternehmenspräsentation</a:t>
            </a:r>
            <a:endParaRPr kumimoji="0" lang="de-DE" alt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DACB-85BD-D1BB-2B13-5FC2058AC49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DE15152C-7E44-A94B-BCD8-272D3D1F368E}" type="slidenum">
              <a:rPr kumimoji="0" lang="de-DE" altLang="de-DE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altLang="de-DE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067BAB-D3AA-EE99-30B5-9359806F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3" y="548680"/>
            <a:ext cx="6624769" cy="504056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DQN - Resultat</a:t>
            </a:r>
            <a:endParaRPr lang="en-CH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A963A2-1DD0-D068-4017-20BB1B3CCA4D}"/>
              </a:ext>
            </a:extLst>
          </p:cNvPr>
          <p:cNvGrpSpPr/>
          <p:nvPr/>
        </p:nvGrpSpPr>
        <p:grpSpPr>
          <a:xfrm>
            <a:off x="3755756" y="1421269"/>
            <a:ext cx="4680488" cy="898649"/>
            <a:chOff x="4079776" y="1421269"/>
            <a:chExt cx="4680488" cy="8986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E6A717-8B8E-A668-75BF-CB9068BF4D15}"/>
                </a:ext>
              </a:extLst>
            </p:cNvPr>
            <p:cNvSpPr txBox="1"/>
            <p:nvPr/>
          </p:nvSpPr>
          <p:spPr bwMode="auto">
            <a:xfrm>
              <a:off x="4080173" y="1808819"/>
              <a:ext cx="4680087" cy="511099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CartPole</a:t>
              </a:r>
              <a:r>
                <a:rPr kumimoji="0" lang="de-CH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: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Average </a:t>
              </a:r>
              <a:r>
                <a:rPr kumimoji="0" lang="de-CH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reward</a:t>
              </a:r>
              <a:r>
                <a:rPr kumimoji="0" lang="de-CH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 (50 last </a:t>
              </a:r>
              <a:r>
                <a:rPr kumimoji="0" lang="de-CH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episodes</a:t>
              </a:r>
              <a:r>
                <a:rPr kumimoji="0" lang="de-CH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) &gt;= 475</a:t>
              </a:r>
              <a:endParaRPr kumimoji="0" lang="en-CH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753F13-35F4-2E36-F1DE-1AD33FA55BC0}"/>
                </a:ext>
              </a:extLst>
            </p:cNvPr>
            <p:cNvSpPr/>
            <p:nvPr/>
          </p:nvSpPr>
          <p:spPr>
            <a:xfrm>
              <a:off x="4079776" y="1421269"/>
              <a:ext cx="4680488" cy="3875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Train </a:t>
              </a:r>
              <a:r>
                <a:rPr kumimoji="0" lang="de-CH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until</a:t>
              </a:r>
              <a:r>
                <a:rPr kumimoji="0" lang="de-CH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 </a:t>
              </a:r>
              <a:r>
                <a:rPr kumimoji="0" lang="de-CH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criterion</a:t>
              </a:r>
              <a:r>
                <a:rPr kumimoji="0" lang="de-CH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 </a:t>
              </a:r>
              <a:r>
                <a:rPr kumimoji="0" lang="de-CH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is</a:t>
              </a:r>
              <a:r>
                <a:rPr kumimoji="0" lang="de-CH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 </a:t>
              </a:r>
              <a:r>
                <a:rPr kumimoji="0" lang="de-CH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reached</a:t>
              </a: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BB5EEB5-E261-35A1-739A-998BFACC1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519365"/>
            <a:ext cx="6408712" cy="3663447"/>
          </a:xfrm>
          <a:prstGeom prst="rect">
            <a:avLst/>
          </a:prstGeom>
        </p:spPr>
      </p:pic>
      <p:pic>
        <p:nvPicPr>
          <p:cNvPr id="22" name="Picture 21" descr="A picture containing light, traffic&#10;&#10;Description automatically generated">
            <a:extLst>
              <a:ext uri="{FF2B5EF4-FFF2-40B4-BE49-F238E27FC236}">
                <a16:creationId xmlns:a16="http://schemas.microsoft.com/office/drawing/2014/main" id="{A770F588-A2D4-F78B-F250-5805C63D2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323" y="2867163"/>
            <a:ext cx="4227785" cy="2843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79592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C5BB4B2-7F58-13C0-7620-8D1E4B34DFCE}"/>
              </a:ext>
            </a:extLst>
          </p:cNvPr>
          <p:cNvSpPr/>
          <p:nvPr/>
        </p:nvSpPr>
        <p:spPr>
          <a:xfrm>
            <a:off x="1415479" y="2312875"/>
            <a:ext cx="4752528" cy="38699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Easy to extend to high-dimensional or continuous action spaces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Can learn stochastic policies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Exploration is provided by stochastic policy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Change in network weights changes the probability output only a little (contrast: Q-Learning, a new action might have the new best value, which is more volatile)</a:t>
            </a:r>
            <a:endParaRPr kumimoji="0" lang="en-CH" sz="2000" b="0" i="0" u="none" strike="noStrike" kern="1200" cap="none" spc="0" normalizeH="0" baseline="0" noProof="0" dirty="0" err="1">
              <a:ln>
                <a:noFill/>
              </a:ln>
              <a:solidFill>
                <a:srgbClr val="00484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3780FA-3B57-FEBC-0905-19B206A9B9E7}"/>
              </a:ext>
            </a:extLst>
          </p:cNvPr>
          <p:cNvGrpSpPr/>
          <p:nvPr/>
        </p:nvGrpSpPr>
        <p:grpSpPr>
          <a:xfrm>
            <a:off x="577883" y="0"/>
            <a:ext cx="180000" cy="6858000"/>
            <a:chOff x="821424" y="36005"/>
            <a:chExt cx="180000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4D97C2-9EC1-2C5F-DA49-086C57D7379E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36005"/>
              <a:ext cx="0" cy="1808819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B9E969-F77D-0DE0-12EC-CB0AC28BC31B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6308817"/>
              <a:ext cx="0" cy="585188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20400A-FBA4-F07A-5585-D68C3C069915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1844824"/>
              <a:ext cx="0" cy="4463993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863686-A81F-C516-3145-D159537AC5B0}"/>
                </a:ext>
              </a:extLst>
            </p:cNvPr>
            <p:cNvSpPr/>
            <p:nvPr/>
          </p:nvSpPr>
          <p:spPr>
            <a:xfrm>
              <a:off x="821424" y="1754824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2A5814-C649-0100-BE9C-9FF0DBCAED0A}"/>
                </a:ext>
              </a:extLst>
            </p:cNvPr>
            <p:cNvSpPr/>
            <p:nvPr/>
          </p:nvSpPr>
          <p:spPr>
            <a:xfrm>
              <a:off x="821424" y="621881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0AAF-5993-050A-028D-11E4A6CDE7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marL="0" marR="0" lvl="0" indent="0" algn="r" defTabSz="1038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3B72F0A5-67EF-8647-956E-04C725252A4F}" type="datetime1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1038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04.05.2023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623FB-AE3E-4B25-5880-74D5B4A95CD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Unternehmenspräsentation</a:t>
            </a:r>
            <a:endParaRPr kumimoji="0" lang="de-DE" alt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DACB-85BD-D1BB-2B13-5FC2058AC49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DE15152C-7E44-A94B-BCD8-272D3D1F368E}" type="slidenum">
              <a:rPr kumimoji="0" lang="de-DE" altLang="de-DE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067BAB-D3AA-EE99-30B5-9359806F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3" y="548680"/>
            <a:ext cx="6624769" cy="504056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Value vs. Policy Learning</a:t>
            </a:r>
            <a:endParaRPr lang="en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ACB86B-ACAB-7508-D6E2-B0D3B1F07CC5}"/>
              </a:ext>
            </a:extLst>
          </p:cNvPr>
          <p:cNvSpPr/>
          <p:nvPr/>
        </p:nvSpPr>
        <p:spPr>
          <a:xfrm>
            <a:off x="1415480" y="1808819"/>
            <a:ext cx="475252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Advantages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of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Policy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3EB82-19D1-DD29-A6ED-03E723B6EE89}"/>
              </a:ext>
            </a:extLst>
          </p:cNvPr>
          <p:cNvSpPr/>
          <p:nvPr/>
        </p:nvSpPr>
        <p:spPr>
          <a:xfrm>
            <a:off x="6387903" y="1808819"/>
            <a:ext cx="475252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Disadvantages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of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Policy Learning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B18732-5507-0F2A-36D4-3F73C0DC0483}"/>
              </a:ext>
            </a:extLst>
          </p:cNvPr>
          <p:cNvSpPr/>
          <p:nvPr/>
        </p:nvSpPr>
        <p:spPr>
          <a:xfrm>
            <a:off x="6387903" y="2314209"/>
            <a:ext cx="4752528" cy="38699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Could get stuck in local optima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Does not necessarily extract all information from the data when used in isolation (Source: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Deepmind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71523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3780FA-3B57-FEBC-0905-19B206A9B9E7}"/>
              </a:ext>
            </a:extLst>
          </p:cNvPr>
          <p:cNvGrpSpPr/>
          <p:nvPr/>
        </p:nvGrpSpPr>
        <p:grpSpPr>
          <a:xfrm>
            <a:off x="577883" y="0"/>
            <a:ext cx="180000" cy="6858000"/>
            <a:chOff x="821424" y="36005"/>
            <a:chExt cx="180000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4D97C2-9EC1-2C5F-DA49-086C57D7379E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36005"/>
              <a:ext cx="0" cy="1808819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B9E969-F77D-0DE0-12EC-CB0AC28BC31B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6308817"/>
              <a:ext cx="0" cy="585188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20400A-FBA4-F07A-5585-D68C3C069915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1844824"/>
              <a:ext cx="0" cy="4463993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863686-A81F-C516-3145-D159537AC5B0}"/>
                </a:ext>
              </a:extLst>
            </p:cNvPr>
            <p:cNvSpPr/>
            <p:nvPr/>
          </p:nvSpPr>
          <p:spPr>
            <a:xfrm>
              <a:off x="821424" y="1754824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2A5814-C649-0100-BE9C-9FF0DBCAED0A}"/>
                </a:ext>
              </a:extLst>
            </p:cNvPr>
            <p:cNvSpPr/>
            <p:nvPr/>
          </p:nvSpPr>
          <p:spPr>
            <a:xfrm>
              <a:off x="821424" y="621881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0AAF-5993-050A-028D-11E4A6CDE7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marL="0" marR="0" lvl="0" indent="0" algn="r" defTabSz="1038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3B72F0A5-67EF-8647-956E-04C725252A4F}" type="datetime1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1038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04.05.2023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623FB-AE3E-4B25-5880-74D5B4A95CD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Unternehmenspräsentation</a:t>
            </a:r>
            <a:endParaRPr kumimoji="0" lang="de-DE" alt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DACB-85BD-D1BB-2B13-5FC2058AC49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DE15152C-7E44-A94B-BCD8-272D3D1F368E}" type="slidenum">
              <a:rPr kumimoji="0" lang="de-DE" altLang="de-DE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altLang="de-DE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067BAB-D3AA-EE99-30B5-9359806F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3" y="548680"/>
            <a:ext cx="6624769" cy="504056"/>
          </a:xfrm>
          <a:solidFill>
            <a:schemeClr val="bg1"/>
          </a:solidFill>
        </p:spPr>
        <p:txBody>
          <a:bodyPr/>
          <a:lstStyle/>
          <a:p>
            <a:r>
              <a:rPr lang="de-CH" dirty="0" err="1"/>
              <a:t>Stochastic</a:t>
            </a:r>
            <a:r>
              <a:rPr lang="de-CH" dirty="0"/>
              <a:t> vs. </a:t>
            </a:r>
            <a:r>
              <a:rPr lang="de-CH" dirty="0" err="1"/>
              <a:t>Deterministic</a:t>
            </a:r>
            <a:r>
              <a:rPr lang="de-CH" dirty="0"/>
              <a:t> </a:t>
            </a:r>
            <a:r>
              <a:rPr lang="de-CH" dirty="0" err="1"/>
              <a:t>Policies</a:t>
            </a:r>
            <a:endParaRPr lang="en-C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2036EB-5422-A711-3115-A6A082B9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66" y="1220634"/>
            <a:ext cx="8961877" cy="50405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161B4F-ED3A-780A-B47D-60ED02F38FEF}"/>
              </a:ext>
            </a:extLst>
          </p:cNvPr>
          <p:cNvSpPr txBox="1"/>
          <p:nvPr/>
        </p:nvSpPr>
        <p:spPr bwMode="auto">
          <a:xfrm>
            <a:off x="1055440" y="6309320"/>
            <a:ext cx="3456384" cy="27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Source: </a:t>
            </a:r>
            <a:r>
              <a:rPr kumimoji="0" lang="de-CH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Deepmind</a:t>
            </a: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RL </a:t>
            </a:r>
            <a:r>
              <a:rPr kumimoji="0" lang="de-CH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Lecture</a:t>
            </a: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Series 2021</a:t>
            </a:r>
            <a:endParaRPr kumimoji="0" lang="en-CH" sz="14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874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3780FA-3B57-FEBC-0905-19B206A9B9E7}"/>
              </a:ext>
            </a:extLst>
          </p:cNvPr>
          <p:cNvGrpSpPr/>
          <p:nvPr/>
        </p:nvGrpSpPr>
        <p:grpSpPr>
          <a:xfrm>
            <a:off x="577883" y="0"/>
            <a:ext cx="180000" cy="6858000"/>
            <a:chOff x="821424" y="36005"/>
            <a:chExt cx="180000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4D97C2-9EC1-2C5F-DA49-086C57D7379E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36005"/>
              <a:ext cx="0" cy="1808819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B9E969-F77D-0DE0-12EC-CB0AC28BC31B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6308817"/>
              <a:ext cx="0" cy="585188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20400A-FBA4-F07A-5585-D68C3C069915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1844824"/>
              <a:ext cx="0" cy="4463993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863686-A81F-C516-3145-D159537AC5B0}"/>
                </a:ext>
              </a:extLst>
            </p:cNvPr>
            <p:cNvSpPr/>
            <p:nvPr/>
          </p:nvSpPr>
          <p:spPr>
            <a:xfrm>
              <a:off x="821424" y="1754824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2A5814-C649-0100-BE9C-9FF0DBCAED0A}"/>
                </a:ext>
              </a:extLst>
            </p:cNvPr>
            <p:cNvSpPr/>
            <p:nvPr/>
          </p:nvSpPr>
          <p:spPr>
            <a:xfrm>
              <a:off x="821424" y="621881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0AAF-5993-050A-028D-11E4A6CDE7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marL="0" marR="0" lvl="0" indent="0" algn="r" defTabSz="1038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3B72F0A5-67EF-8647-956E-04C725252A4F}" type="datetime1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1038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04.05.2023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623FB-AE3E-4B25-5880-74D5B4A95CD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Unternehmenspräsentation</a:t>
            </a:r>
            <a:endParaRPr kumimoji="0" lang="de-DE" alt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DACB-85BD-D1BB-2B13-5FC2058AC49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DE15152C-7E44-A94B-BCD8-272D3D1F368E}" type="slidenum">
              <a:rPr kumimoji="0" lang="de-DE" altLang="de-DE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067BAB-D3AA-EE99-30B5-9359806F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3" y="548680"/>
            <a:ext cx="6624769" cy="504056"/>
          </a:xfrm>
          <a:solidFill>
            <a:schemeClr val="bg1"/>
          </a:solidFill>
        </p:spPr>
        <p:txBody>
          <a:bodyPr/>
          <a:lstStyle/>
          <a:p>
            <a:r>
              <a:rPr lang="de-CH" dirty="0" err="1"/>
              <a:t>Stochastic</a:t>
            </a:r>
            <a:r>
              <a:rPr lang="de-CH" dirty="0"/>
              <a:t> vs. </a:t>
            </a:r>
            <a:r>
              <a:rPr lang="de-CH" dirty="0" err="1"/>
              <a:t>Deterministic</a:t>
            </a:r>
            <a:r>
              <a:rPr lang="de-CH" dirty="0"/>
              <a:t> </a:t>
            </a:r>
            <a:r>
              <a:rPr lang="de-CH" dirty="0" err="1"/>
              <a:t>Policies</a:t>
            </a:r>
            <a:endParaRPr lang="en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6DBBA-1D7F-5052-0FC5-134CC9697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93"/>
          <a:stretch/>
        </p:blipFill>
        <p:spPr>
          <a:xfrm>
            <a:off x="1055440" y="1268760"/>
            <a:ext cx="8856984" cy="41112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499EE6-8525-FB3B-A9F9-D6B7EC653D44}"/>
              </a:ext>
            </a:extLst>
          </p:cNvPr>
          <p:cNvSpPr txBox="1"/>
          <p:nvPr/>
        </p:nvSpPr>
        <p:spPr bwMode="auto">
          <a:xfrm>
            <a:off x="1055440" y="6309320"/>
            <a:ext cx="3456384" cy="27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Source: </a:t>
            </a:r>
            <a:r>
              <a:rPr kumimoji="0" lang="de-CH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Deepmind</a:t>
            </a: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RL </a:t>
            </a:r>
            <a:r>
              <a:rPr kumimoji="0" lang="de-CH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Lecture</a:t>
            </a: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Series 2021</a:t>
            </a:r>
            <a:endParaRPr kumimoji="0" lang="en-CH" sz="14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9459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6CB70B0-DA7C-073C-0EA4-49A87DADA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4"/>
          <a:stretch/>
        </p:blipFill>
        <p:spPr>
          <a:xfrm>
            <a:off x="8624816" y="1592292"/>
            <a:ext cx="3375805" cy="468052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43780FA-3B57-FEBC-0905-19B206A9B9E7}"/>
              </a:ext>
            </a:extLst>
          </p:cNvPr>
          <p:cNvGrpSpPr/>
          <p:nvPr/>
        </p:nvGrpSpPr>
        <p:grpSpPr>
          <a:xfrm>
            <a:off x="577883" y="0"/>
            <a:ext cx="180000" cy="6858000"/>
            <a:chOff x="821424" y="36005"/>
            <a:chExt cx="180000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4D97C2-9EC1-2C5F-DA49-086C57D7379E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36005"/>
              <a:ext cx="0" cy="1808819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B9E969-F77D-0DE0-12EC-CB0AC28BC31B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6308817"/>
              <a:ext cx="0" cy="585188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20400A-FBA4-F07A-5585-D68C3C069915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1844824"/>
              <a:ext cx="0" cy="4463993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863686-A81F-C516-3145-D159537AC5B0}"/>
                </a:ext>
              </a:extLst>
            </p:cNvPr>
            <p:cNvSpPr/>
            <p:nvPr/>
          </p:nvSpPr>
          <p:spPr>
            <a:xfrm>
              <a:off x="821424" y="1754824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2A5814-C649-0100-BE9C-9FF0DBCAED0A}"/>
                </a:ext>
              </a:extLst>
            </p:cNvPr>
            <p:cNvSpPr/>
            <p:nvPr/>
          </p:nvSpPr>
          <p:spPr>
            <a:xfrm>
              <a:off x="821424" y="621881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0AAF-5993-050A-028D-11E4A6CDE7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marL="0" marR="0" lvl="0" indent="0" algn="r" defTabSz="1038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3B72F0A5-67EF-8647-956E-04C725252A4F}" type="datetime1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1038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04.05.2023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623FB-AE3E-4B25-5880-74D5B4A95CD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Unternehmenspräsentation</a:t>
            </a:r>
            <a:endParaRPr kumimoji="0" lang="de-DE" alt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DACB-85BD-D1BB-2B13-5FC2058AC49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DE15152C-7E44-A94B-BCD8-272D3D1F368E}" type="slidenum">
              <a:rPr kumimoji="0" lang="de-DE" altLang="de-DE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altLang="de-DE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067BAB-D3AA-EE99-30B5-9359806F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3" y="548680"/>
            <a:ext cx="6624769" cy="504056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Policy Gradient Method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5ACB86B-ACAB-7508-D6E2-B0D3B1F07CC5}"/>
                  </a:ext>
                </a:extLst>
              </p:cNvPr>
              <p:cNvSpPr/>
              <p:nvPr/>
            </p:nvSpPr>
            <p:spPr>
              <a:xfrm>
                <a:off x="1057804" y="1772816"/>
                <a:ext cx="3670043" cy="12345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6000" tIns="216000" rIns="216000" bIns="21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Goal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CH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CH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𝜋</m:t>
                        </m:r>
                      </m:e>
                      <m:sub>
                        <m:r>
                          <a:rPr kumimoji="0" lang="de-CH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kumimoji="0" lang="de-CH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de-CH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  <m:r>
                          <a:rPr kumimoji="0" lang="de-CH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de-CH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</m:d>
                  </m:oMath>
                </a14:m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find </a:t>
                </a:r>
                <a14:m>
                  <m:oMath xmlns:m="http://schemas.openxmlformats.org/officeDocument/2006/math">
                    <m:r>
                      <a:rPr kumimoji="0" lang="de-CH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that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maximises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an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objective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function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CH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𝐽</m:t>
                    </m:r>
                    <m:r>
                      <a:rPr kumimoji="0" lang="de-CH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de-CH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  <m:r>
                      <a:rPr kumimoji="0" lang="de-CH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,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where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CH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𝐽</m:t>
                    </m:r>
                    <m:r>
                      <a:rPr kumimoji="0" lang="de-CH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de-CH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  <m:r>
                      <a:rPr kumimoji="0" lang="de-CH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might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be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CH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de-CH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nary>
                      <m:naryPr>
                        <m:chr m:val="∑"/>
                        <m:ctrlPr>
                          <a:rPr kumimoji="0" lang="de-CH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de-CH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de-CH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0" lang="de-CH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kumimoji="0" lang="de-CH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de-CH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𝛾</m:t>
                            </m:r>
                          </m:e>
                          <m:sup>
                            <m:r>
                              <a:rPr kumimoji="0" lang="de-CH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kumimoji="0" lang="de-CH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de-CH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de-CH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kumimoji="0" lang="de-CH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+1</m:t>
                            </m:r>
                          </m:sub>
                        </m:sSub>
                      </m:e>
                    </m:nary>
                    <m:r>
                      <a:rPr kumimoji="0" lang="de-CH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5ACB86B-ACAB-7508-D6E2-B0D3B1F07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04" y="1772816"/>
                <a:ext cx="3670043" cy="1234558"/>
              </a:xfrm>
              <a:prstGeom prst="rect">
                <a:avLst/>
              </a:prstGeom>
              <a:blipFill>
                <a:blip r:embed="rId3"/>
                <a:stretch>
                  <a:fillRect b="-3316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9237BD-B47D-A569-A17A-79F5A9841146}"/>
                  </a:ext>
                </a:extLst>
              </p:cNvPr>
              <p:cNvSpPr/>
              <p:nvPr/>
            </p:nvSpPr>
            <p:spPr>
              <a:xfrm>
                <a:off x="1057804" y="3116812"/>
                <a:ext cx="3670043" cy="24828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6000" tIns="216000" rIns="216000" bIns="21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Approach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Performance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measure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, perform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gradient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ascent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to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maximise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rewards</a:t>
                </a:r>
                <a:endParaRPr kumimoji="0" lang="de-CH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de-CH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de-CH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de-CH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de-CH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sSub>
                        <m:sSubPr>
                          <m:ctrlPr>
                            <a:rPr kumimoji="0" lang="de-CH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de-CH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∇</m:t>
                          </m:r>
                        </m:e>
                        <m:sub>
                          <m:r>
                            <a:rPr kumimoji="0" lang="de-CH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sub>
                      </m:sSub>
                      <m:r>
                        <a:rPr kumimoji="0" lang="de-CH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𝐽</m:t>
                      </m:r>
                      <m:d>
                        <m:dPr>
                          <m:ctrlPr>
                            <a:rPr kumimoji="0" lang="de-CH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CH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0" lang="de-CH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For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episodic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average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reward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CH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de-CH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∇</m:t>
                          </m:r>
                        </m:e>
                        <m:sub>
                          <m:r>
                            <a:rPr kumimoji="0" lang="de-CH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sub>
                      </m:sSub>
                      <m:r>
                        <a:rPr kumimoji="0" lang="de-CH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𝐽</m:t>
                      </m:r>
                      <m:d>
                        <m:dPr>
                          <m:ctrlPr>
                            <a:rPr kumimoji="0" lang="de-CH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CH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d>
                      <m:r>
                        <a:rPr kumimoji="0" lang="de-CH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de-CH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de-CH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∇</m:t>
                          </m:r>
                        </m:e>
                        <m:sub>
                          <m:r>
                            <a:rPr kumimoji="0" lang="de-CH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kumimoji="0" lang="de-CH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de-CH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Ε</m:t>
                          </m:r>
                        </m:e>
                        <m:sub>
                          <m:sSub>
                            <m:sSubPr>
                              <m:ctrlPr>
                                <a:rPr kumimoji="0" lang="de-CH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CH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0" lang="de-CH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de-CH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CH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kumimoji="0" lang="de-CH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9237BD-B47D-A569-A17A-79F5A9841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04" y="3116812"/>
                <a:ext cx="3670043" cy="2482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D47623D-6864-28EF-8CC1-1B656351108F}"/>
                  </a:ext>
                </a:extLst>
              </p:cNvPr>
              <p:cNvSpPr/>
              <p:nvPr/>
            </p:nvSpPr>
            <p:spPr>
              <a:xfrm>
                <a:off x="4830921" y="1772816"/>
                <a:ext cx="3670043" cy="303475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6000" tIns="216000" rIns="216000" bIns="21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Practical </a:t>
                </a:r>
                <a:r>
                  <a:rPr kumimoji="0" lang="de-DE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Consideration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In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practice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,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we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cannot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CH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CH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de-CH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de-CH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and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take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a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gradient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,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as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it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is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is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just a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number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and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doesn’t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depend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de-CH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Instead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,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use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CH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de-CH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∇</m:t>
                          </m:r>
                        </m:e>
                        <m:sub>
                          <m:r>
                            <a:rPr kumimoji="0" lang="de-CH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kumimoji="0" lang="de-CH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de-CH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Ε</m:t>
                          </m:r>
                        </m:e>
                        <m:sub>
                          <m:sSub>
                            <m:sSubPr>
                              <m:ctrlPr>
                                <a:rPr kumimoji="0" lang="de-CH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CH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0" lang="de-CH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de-CH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CH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r>
                            <a:rPr kumimoji="0" lang="de-CH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de-CH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  <m:r>
                            <a:rPr kumimoji="0" lang="de-CH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de-CH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  <m:r>
                            <a:rPr kumimoji="0" lang="de-CH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de-CH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de-CH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de-CH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CH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d>
                            <m:dPr>
                              <m:ctrlPr>
                                <a:rPr kumimoji="0" lang="de-CH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de-CH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  <m:r>
                                <a:rPr kumimoji="0" lang="de-CH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de-CH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  <m:sSub>
                            <m:sSubPr>
                              <m:ctrlPr>
                                <a:rPr kumimoji="0" lang="de-CH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de-CH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∇</m:t>
                              </m:r>
                            </m:e>
                            <m:sub>
                              <m:r>
                                <a:rPr kumimoji="0" lang="de-CH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0" lang="de-CH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de-CH" sz="1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0" lang="de-CH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kumimoji="0" lang="de-CH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de-CH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kumimoji="0" lang="de-CH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kumimoji="0" lang="de-CH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The r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ight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-hand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side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gives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an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expected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gradient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that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can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be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sampled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, also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known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</a:t>
                </a:r>
                <a:r>
                  <a:rPr kumimoji="0" lang="de-CH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as</a:t>
                </a:r>
                <a:r>
                  <a:rPr kumimoji="0" lang="de-C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REINFORCE (Williams, 1992).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D47623D-6864-28EF-8CC1-1B6563511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921" y="1772816"/>
                <a:ext cx="3670043" cy="3034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B31FE01B-E4DA-F055-469B-BC17365D034F}"/>
              </a:ext>
            </a:extLst>
          </p:cNvPr>
          <p:cNvSpPr/>
          <p:nvPr/>
        </p:nvSpPr>
        <p:spPr>
          <a:xfrm>
            <a:off x="4830921" y="4904660"/>
            <a:ext cx="3670043" cy="12345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Intuition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Increase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the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probability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of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actions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with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high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rewards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and vice-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versa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979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3780FA-3B57-FEBC-0905-19B206A9B9E7}"/>
              </a:ext>
            </a:extLst>
          </p:cNvPr>
          <p:cNvGrpSpPr/>
          <p:nvPr/>
        </p:nvGrpSpPr>
        <p:grpSpPr>
          <a:xfrm>
            <a:off x="577883" y="0"/>
            <a:ext cx="180000" cy="6858000"/>
            <a:chOff x="821424" y="36005"/>
            <a:chExt cx="180000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4D97C2-9EC1-2C5F-DA49-086C57D7379E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36005"/>
              <a:ext cx="0" cy="1808819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B9E969-F77D-0DE0-12EC-CB0AC28BC31B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6308817"/>
              <a:ext cx="0" cy="585188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20400A-FBA4-F07A-5585-D68C3C069915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1844824"/>
              <a:ext cx="0" cy="4463993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863686-A81F-C516-3145-D159537AC5B0}"/>
                </a:ext>
              </a:extLst>
            </p:cNvPr>
            <p:cNvSpPr/>
            <p:nvPr/>
          </p:nvSpPr>
          <p:spPr>
            <a:xfrm>
              <a:off x="821424" y="1754824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2A5814-C649-0100-BE9C-9FF0DBCAED0A}"/>
                </a:ext>
              </a:extLst>
            </p:cNvPr>
            <p:cNvSpPr/>
            <p:nvPr/>
          </p:nvSpPr>
          <p:spPr>
            <a:xfrm>
              <a:off x="821424" y="621881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0AAF-5993-050A-028D-11E4A6CDE7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marL="0" marR="0" lvl="0" indent="0" algn="r" defTabSz="1038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3B72F0A5-67EF-8647-956E-04C725252A4F}" type="datetime1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1038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04.05.2023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623FB-AE3E-4B25-5880-74D5B4A95CD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Unternehmenspräsentation</a:t>
            </a:r>
            <a:endParaRPr kumimoji="0" lang="de-DE" alt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DACB-85BD-D1BB-2B13-5FC2058AC49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DE15152C-7E44-A94B-BCD8-272D3D1F368E}" type="slidenum">
              <a:rPr kumimoji="0" lang="de-DE" altLang="de-DE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altLang="de-DE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067BAB-D3AA-EE99-30B5-9359806F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3" y="548680"/>
            <a:ext cx="6624769" cy="504056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Proof: The Score-</a:t>
            </a:r>
            <a:r>
              <a:rPr lang="de-CH" dirty="0" err="1"/>
              <a:t>Function</a:t>
            </a:r>
            <a:r>
              <a:rPr lang="de-CH" dirty="0"/>
              <a:t> Trick</a:t>
            </a:r>
            <a:endParaRPr lang="en-CH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6CB70B0-DA7C-073C-0EA4-49A87DADA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4"/>
          <a:stretch/>
        </p:blipFill>
        <p:spPr>
          <a:xfrm>
            <a:off x="8777934" y="1699371"/>
            <a:ext cx="2856450" cy="39604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258C05-47D9-7337-92AA-CA4B53726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0" t="21168"/>
          <a:stretch/>
        </p:blipFill>
        <p:spPr>
          <a:xfrm>
            <a:off x="896771" y="1718818"/>
            <a:ext cx="7742275" cy="37264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4335F8-C729-8CA8-643F-ADBEAA9A95F5}"/>
              </a:ext>
            </a:extLst>
          </p:cNvPr>
          <p:cNvSpPr txBox="1"/>
          <p:nvPr/>
        </p:nvSpPr>
        <p:spPr bwMode="auto">
          <a:xfrm>
            <a:off x="1055440" y="6309320"/>
            <a:ext cx="3456384" cy="27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Source: </a:t>
            </a:r>
            <a:r>
              <a:rPr kumimoji="0" lang="de-CH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Deepmind</a:t>
            </a: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RL </a:t>
            </a:r>
            <a:r>
              <a:rPr kumimoji="0" lang="de-CH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Lecture</a:t>
            </a: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Series 2021</a:t>
            </a:r>
            <a:endParaRPr kumimoji="0" lang="en-CH" sz="14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28890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3780FA-3B57-FEBC-0905-19B206A9B9E7}"/>
              </a:ext>
            </a:extLst>
          </p:cNvPr>
          <p:cNvGrpSpPr/>
          <p:nvPr/>
        </p:nvGrpSpPr>
        <p:grpSpPr>
          <a:xfrm>
            <a:off x="577883" y="0"/>
            <a:ext cx="180000" cy="6858000"/>
            <a:chOff x="821424" y="36005"/>
            <a:chExt cx="180000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4D97C2-9EC1-2C5F-DA49-086C57D7379E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36005"/>
              <a:ext cx="0" cy="1808819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B9E969-F77D-0DE0-12EC-CB0AC28BC31B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6308817"/>
              <a:ext cx="0" cy="585188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20400A-FBA4-F07A-5585-D68C3C069915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1844824"/>
              <a:ext cx="0" cy="4463993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863686-A81F-C516-3145-D159537AC5B0}"/>
                </a:ext>
              </a:extLst>
            </p:cNvPr>
            <p:cNvSpPr/>
            <p:nvPr/>
          </p:nvSpPr>
          <p:spPr>
            <a:xfrm>
              <a:off x="821424" y="1754824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2A5814-C649-0100-BE9C-9FF0DBCAED0A}"/>
                </a:ext>
              </a:extLst>
            </p:cNvPr>
            <p:cNvSpPr/>
            <p:nvPr/>
          </p:nvSpPr>
          <p:spPr>
            <a:xfrm>
              <a:off x="821424" y="621881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20F4DE-1AA1-88FE-1054-812703AF9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425" y="1772816"/>
            <a:ext cx="4104455" cy="4536000"/>
          </a:xfrm>
        </p:spPr>
        <p:txBody>
          <a:bodyPr/>
          <a:lstStyle/>
          <a:p>
            <a:pPr marL="268288" indent="-268288"/>
            <a:r>
              <a:rPr lang="de-CH" b="1" dirty="0"/>
              <a:t>Reinforcement Learning Kontext</a:t>
            </a:r>
          </a:p>
          <a:p>
            <a:pPr marL="578363" lvl="1" indent="-342900">
              <a:buFont typeface="Arial" panose="020B0604020202020204" pitchFamily="34" charset="0"/>
              <a:buChar char="•"/>
            </a:pPr>
            <a:r>
              <a:rPr lang="de-CH" dirty="0"/>
              <a:t>Jeder </a:t>
            </a:r>
            <a:r>
              <a:rPr lang="de-CH" dirty="0" err="1"/>
              <a:t>Timestep</a:t>
            </a:r>
            <a:r>
              <a:rPr lang="de-CH" dirty="0"/>
              <a:t>: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CH" dirty="0"/>
              <a:t>Observation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CH" dirty="0"/>
              <a:t>Action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Reward</a:t>
            </a:r>
            <a:endParaRPr lang="de-CH" dirty="0"/>
          </a:p>
          <a:p>
            <a:pPr marL="578363" lvl="1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0AAF-5993-050A-028D-11E4A6CDE7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marL="0" marR="0" lvl="0" indent="0" algn="r" defTabSz="1038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3B72F0A5-67EF-8647-956E-04C725252A4F}" type="datetime1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1038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04.05.2023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623FB-AE3E-4B25-5880-74D5B4A95CD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Unternehmenspräsentation</a:t>
            </a:r>
            <a:endParaRPr kumimoji="0" lang="de-DE" alt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DACB-85BD-D1BB-2B13-5FC2058AC49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DE15152C-7E44-A94B-BCD8-272D3D1F368E}" type="slidenum">
              <a:rPr kumimoji="0" lang="de-DE" altLang="de-DE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altLang="de-DE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067BAB-D3AA-EE99-30B5-9359806F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548680"/>
            <a:ext cx="5328716" cy="504056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Beispiel: </a:t>
            </a:r>
            <a:r>
              <a:rPr lang="de-CH" dirty="0" err="1"/>
              <a:t>Cartpole</a:t>
            </a:r>
            <a:endParaRPr lang="en-CH" dirty="0"/>
          </a:p>
        </p:txBody>
      </p:sp>
      <p:pic>
        <p:nvPicPr>
          <p:cNvPr id="19" name="Picture 18" descr="A picture containing light, traffic&#10;&#10;Description automatically generated">
            <a:extLst>
              <a:ext uri="{FF2B5EF4-FFF2-40B4-BE49-F238E27FC236}">
                <a16:creationId xmlns:a16="http://schemas.microsoft.com/office/drawing/2014/main" id="{5B7A0096-F447-572C-CDAA-3E9608D3F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563" y="3344072"/>
            <a:ext cx="4056495" cy="270433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44642F3-C736-28F7-908E-9A88657BCFF3}"/>
              </a:ext>
            </a:extLst>
          </p:cNvPr>
          <p:cNvGrpSpPr/>
          <p:nvPr/>
        </p:nvGrpSpPr>
        <p:grpSpPr>
          <a:xfrm>
            <a:off x="7724667" y="1795899"/>
            <a:ext cx="1492008" cy="1206125"/>
            <a:chOff x="7724667" y="1795899"/>
            <a:chExt cx="1492008" cy="1206125"/>
          </a:xfrm>
        </p:grpSpPr>
        <p:pic>
          <p:nvPicPr>
            <p:cNvPr id="4098" name="Picture 2" descr="Happy Stick Man png images | PNGWing">
              <a:extLst>
                <a:ext uri="{FF2B5EF4-FFF2-40B4-BE49-F238E27FC236}">
                  <a16:creationId xmlns:a16="http://schemas.microsoft.com/office/drawing/2014/main" id="{397B9AE0-C088-734B-9BC7-B93135E22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B"/>
                </a:clrFrom>
                <a:clrTo>
                  <a:srgbClr val="FFFF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4667" y="1795899"/>
              <a:ext cx="1145660" cy="1206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Game Controller PNG Transparent Images Free Download | Vector Files |  Pngtree">
              <a:extLst>
                <a:ext uri="{FF2B5EF4-FFF2-40B4-BE49-F238E27FC236}">
                  <a16:creationId xmlns:a16="http://schemas.microsoft.com/office/drawing/2014/main" id="{103F5DB8-E194-87F2-D94C-7DCA98CA3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3979" y="1873203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4" name="Picture 8" descr="Curved Drawn Arrow Png With Transparent Background @ Pngimages.pics">
            <a:extLst>
              <a:ext uri="{FF2B5EF4-FFF2-40B4-BE49-F238E27FC236}">
                <a16:creationId xmlns:a16="http://schemas.microsoft.com/office/drawing/2014/main" id="{EC011CDA-FA2F-84C0-D02B-3C61DFAB8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39" y="2349021"/>
            <a:ext cx="2503218" cy="143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lack Hand Drawn Arrow - 640x480 PNG Download - PNGkit">
            <a:extLst>
              <a:ext uri="{FF2B5EF4-FFF2-40B4-BE49-F238E27FC236}">
                <a16:creationId xmlns:a16="http://schemas.microsoft.com/office/drawing/2014/main" id="{C43D22BD-0CCC-9B33-31BE-1E5DA5773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06545">
            <a:off x="6621157" y="3054863"/>
            <a:ext cx="1877492" cy="100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5894433-AAA1-CB9D-A457-F6EFC276428C}"/>
              </a:ext>
            </a:extLst>
          </p:cNvPr>
          <p:cNvGrpSpPr/>
          <p:nvPr/>
        </p:nvGrpSpPr>
        <p:grpSpPr>
          <a:xfrm>
            <a:off x="3332179" y="3117322"/>
            <a:ext cx="3879187" cy="1769946"/>
            <a:chOff x="3332179" y="3117322"/>
            <a:chExt cx="3879187" cy="176994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47D1534-58D6-86FD-9A96-B5124DEB4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2179" y="3530172"/>
              <a:ext cx="3879187" cy="135709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767889-66A5-9617-F946-99A9F1F1DB6F}"/>
                </a:ext>
              </a:extLst>
            </p:cNvPr>
            <p:cNvSpPr txBox="1"/>
            <p:nvPr/>
          </p:nvSpPr>
          <p:spPr bwMode="auto">
            <a:xfrm>
              <a:off x="4274748" y="3117322"/>
              <a:ext cx="1823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Observations</a:t>
              </a:r>
              <a:r>
                <a:rPr kumimoji="0" lang="de-CH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 </a:t>
              </a:r>
              <a:endPara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84D14B-8DEF-9C7D-CCB5-A70F4B4E17FA}"/>
              </a:ext>
            </a:extLst>
          </p:cNvPr>
          <p:cNvGrpSpPr/>
          <p:nvPr/>
        </p:nvGrpSpPr>
        <p:grpSpPr>
          <a:xfrm>
            <a:off x="9855016" y="1700808"/>
            <a:ext cx="1857608" cy="823986"/>
            <a:chOff x="9855016" y="1700808"/>
            <a:chExt cx="1857608" cy="8239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FD0F1A5-08FA-72D9-967D-AF343C0D2B37}"/>
                    </a:ext>
                  </a:extLst>
                </p:cNvPr>
                <p:cNvSpPr txBox="1"/>
                <p:nvPr/>
              </p:nvSpPr>
              <p:spPr bwMode="auto">
                <a:xfrm>
                  <a:off x="9855016" y="2087246"/>
                  <a:ext cx="1857608" cy="4375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CH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kumimoji="0" lang="de-CH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𝑙𝑒𝑓𝑡</m:t>
                        </m:r>
                        <m:r>
                          <a:rPr kumimoji="0" lang="de-CH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r>
                          <a:rPr kumimoji="0" lang="de-CH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𝑟𝑖𝑔h𝑡</m:t>
                        </m:r>
                        <m:r>
                          <a:rPr kumimoji="0" lang="de-CH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oMath>
                    </m:oMathPara>
                  </a14:m>
                  <a:endParaRPr kumimoji="0" lang="en-CH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FD0F1A5-08FA-72D9-967D-AF343C0D2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55016" y="2087246"/>
                  <a:ext cx="1857608" cy="437548"/>
                </a:xfrm>
                <a:prstGeom prst="rect">
                  <a:avLst/>
                </a:prstGeom>
                <a:blipFill>
                  <a:blip r:embed="rId8"/>
                  <a:stretch>
                    <a:fillRect t="-138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1C84F2-02A0-B67F-AC7B-3837209AE4B7}"/>
                </a:ext>
              </a:extLst>
            </p:cNvPr>
            <p:cNvSpPr txBox="1"/>
            <p:nvPr/>
          </p:nvSpPr>
          <p:spPr bwMode="auto">
            <a:xfrm>
              <a:off x="9872302" y="1700808"/>
              <a:ext cx="1823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rPr>
                <a:t>Actions </a:t>
              </a:r>
              <a:endPara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85A79C-D65C-E127-FAFD-D59AE62A59F1}"/>
                  </a:ext>
                </a:extLst>
              </p:cNvPr>
              <p:cNvSpPr txBox="1"/>
              <p:nvPr/>
            </p:nvSpPr>
            <p:spPr bwMode="auto">
              <a:xfrm>
                <a:off x="6466653" y="5810700"/>
                <a:ext cx="4807348" cy="76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CH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𝑅𝑒𝑤𝑎𝑟𝑑</m:t>
                      </m:r>
                      <m:r>
                        <a:rPr kumimoji="0" lang="de-CH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de-CH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de-CH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eqArr>
                            <m:eqArrPr>
                              <m:ctrlPr>
                                <a:rPr kumimoji="0" lang="de-CH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de-CH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&amp;1,  </m:t>
                              </m:r>
                              <m:r>
                                <a:rPr kumimoji="0" lang="de-CH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𝑃𝑜𝑙𝑒</m:t>
                              </m:r>
                              <m:r>
                                <a:rPr kumimoji="0" lang="de-CH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de-CH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𝑢𝑝𝑟𝑖𝑔h𝑡</m:t>
                              </m:r>
                            </m:e>
                            <m:e>
                              <m:r>
                                <a:rPr kumimoji="0" lang="de-CH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&amp;0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CH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85A79C-D65C-E127-FAFD-D59AE62A5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6653" y="5810700"/>
                <a:ext cx="4807348" cy="7632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6C0DC4E-1CC3-5B1B-FC57-8DC9680D65AC}"/>
              </a:ext>
            </a:extLst>
          </p:cNvPr>
          <p:cNvSpPr txBox="1"/>
          <p:nvPr/>
        </p:nvSpPr>
        <p:spPr bwMode="auto">
          <a:xfrm>
            <a:off x="7755466" y="1426567"/>
            <a:ext cx="1084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Agent</a:t>
            </a: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20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CB3CFAB-6FE1-2157-8591-8C2CFAD9D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590" y="2581945"/>
            <a:ext cx="4873033" cy="2445096"/>
          </a:xfrm>
          <a:prstGeom prst="rect">
            <a:avLst/>
          </a:prstGeom>
        </p:spPr>
      </p:pic>
      <p:pic>
        <p:nvPicPr>
          <p:cNvPr id="6146" name="Picture 2" descr="Screen capture of the OpenAI Gym CartPole problem with annotations... |  Download Scientific Diagram">
            <a:extLst>
              <a:ext uri="{FF2B5EF4-FFF2-40B4-BE49-F238E27FC236}">
                <a16:creationId xmlns:a16="http://schemas.microsoft.com/office/drawing/2014/main" id="{A127BF23-BFDE-0766-635E-5BB774F99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45" y="4444866"/>
            <a:ext cx="4137599" cy="17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43780FA-3B57-FEBC-0905-19B206A9B9E7}"/>
              </a:ext>
            </a:extLst>
          </p:cNvPr>
          <p:cNvGrpSpPr/>
          <p:nvPr/>
        </p:nvGrpSpPr>
        <p:grpSpPr>
          <a:xfrm>
            <a:off x="577883" y="0"/>
            <a:ext cx="180000" cy="6858000"/>
            <a:chOff x="821424" y="36005"/>
            <a:chExt cx="180000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4D97C2-9EC1-2C5F-DA49-086C57D7379E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36005"/>
              <a:ext cx="0" cy="1808819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B9E969-F77D-0DE0-12EC-CB0AC28BC31B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6308817"/>
              <a:ext cx="0" cy="585188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20400A-FBA4-F07A-5585-D68C3C069915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1844824"/>
              <a:ext cx="0" cy="4463993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863686-A81F-C516-3145-D159537AC5B0}"/>
                </a:ext>
              </a:extLst>
            </p:cNvPr>
            <p:cNvSpPr/>
            <p:nvPr/>
          </p:nvSpPr>
          <p:spPr>
            <a:xfrm>
              <a:off x="821424" y="1754824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2A5814-C649-0100-BE9C-9FF0DBCAED0A}"/>
                </a:ext>
              </a:extLst>
            </p:cNvPr>
            <p:cNvSpPr/>
            <p:nvPr/>
          </p:nvSpPr>
          <p:spPr>
            <a:xfrm>
              <a:off x="821424" y="621881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0AAF-5993-050A-028D-11E4A6CDE7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marL="0" marR="0" lvl="0" indent="0" algn="r" defTabSz="1038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3B72F0A5-67EF-8647-956E-04C725252A4F}" type="datetime1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1038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04.05.2023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623FB-AE3E-4B25-5880-74D5B4A95CD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Unternehmenspräsentation</a:t>
            </a:r>
            <a:endParaRPr kumimoji="0" lang="de-DE" altLang="de-D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DACB-85BD-D1BB-2B13-5FC2058AC49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DE15152C-7E44-A94B-BCD8-272D3D1F368E}" type="slidenum">
              <a:rPr kumimoji="0" lang="de-DE" altLang="de-DE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altLang="de-DE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067BAB-D3AA-EE99-30B5-9359806F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548680"/>
            <a:ext cx="5328716" cy="504056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Beispiel: </a:t>
            </a:r>
            <a:r>
              <a:rPr lang="de-CH" dirty="0" err="1"/>
              <a:t>Cartpole</a:t>
            </a:r>
            <a:endParaRPr lang="en-CH" dirty="0"/>
          </a:p>
        </p:txBody>
      </p:sp>
      <p:pic>
        <p:nvPicPr>
          <p:cNvPr id="4098" name="Picture 2" descr="Happy Stick Man png images | PNGWing">
            <a:extLst>
              <a:ext uri="{FF2B5EF4-FFF2-40B4-BE49-F238E27FC236}">
                <a16:creationId xmlns:a16="http://schemas.microsoft.com/office/drawing/2014/main" id="{397B9AE0-C088-734B-9BC7-B93135E2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B"/>
              </a:clrFrom>
              <a:clrTo>
                <a:srgbClr val="FF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652" y="2240867"/>
            <a:ext cx="1145660" cy="120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ame Controller PNG Transparent Images Free Download | Vector Files |  Pngtree">
            <a:extLst>
              <a:ext uri="{FF2B5EF4-FFF2-40B4-BE49-F238E27FC236}">
                <a16:creationId xmlns:a16="http://schemas.microsoft.com/office/drawing/2014/main" id="{103F5DB8-E194-87F2-D94C-7DCA98CA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964" y="2318171"/>
            <a:ext cx="692696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urved Drawn Arrow Png With Transparent Background @ Pngimages.pics">
            <a:extLst>
              <a:ext uri="{FF2B5EF4-FFF2-40B4-BE49-F238E27FC236}">
                <a16:creationId xmlns:a16="http://schemas.microsoft.com/office/drawing/2014/main" id="{EC011CDA-FA2F-84C0-D02B-3C61DFAB8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724" y="2793989"/>
            <a:ext cx="2503218" cy="143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lack Hand Drawn Arrow - 640x480 PNG Download - PNGkit">
            <a:extLst>
              <a:ext uri="{FF2B5EF4-FFF2-40B4-BE49-F238E27FC236}">
                <a16:creationId xmlns:a16="http://schemas.microsoft.com/office/drawing/2014/main" id="{C43D22BD-0CCC-9B33-31BE-1E5DA5773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06545">
            <a:off x="761142" y="3499831"/>
            <a:ext cx="1877492" cy="100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D0F1A5-08FA-72D9-967D-AF343C0D2B37}"/>
                  </a:ext>
                </a:extLst>
              </p:cNvPr>
              <p:cNvSpPr txBox="1"/>
              <p:nvPr/>
            </p:nvSpPr>
            <p:spPr bwMode="auto">
              <a:xfrm>
                <a:off x="3933447" y="2625155"/>
                <a:ext cx="1356432" cy="437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CH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de-CH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𝑙𝑒𝑓𝑡</m:t>
                      </m:r>
                      <m:r>
                        <a:rPr kumimoji="0" lang="de-CH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en-CH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D0F1A5-08FA-72D9-967D-AF343C0D2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3447" y="2625155"/>
                <a:ext cx="1356432" cy="437548"/>
              </a:xfrm>
              <a:prstGeom prst="rect">
                <a:avLst/>
              </a:prstGeom>
              <a:blipFill>
                <a:blip r:embed="rId8"/>
                <a:stretch>
                  <a:fillRect t="-28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9CD97DE-E033-7FB2-09A7-4EA9AE674DFF}"/>
              </a:ext>
            </a:extLst>
          </p:cNvPr>
          <p:cNvSpPr/>
          <p:nvPr/>
        </p:nvSpPr>
        <p:spPr>
          <a:xfrm>
            <a:off x="2174424" y="1494496"/>
            <a:ext cx="2697440" cy="3875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10 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Steps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: Immer links</a:t>
            </a:r>
            <a:endParaRPr kumimoji="0" lang="en-CH" sz="2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F3262D-D99E-73CF-75B9-7D2EF4CD67A0}"/>
              </a:ext>
            </a:extLst>
          </p:cNvPr>
          <p:cNvSpPr txBox="1"/>
          <p:nvPr/>
        </p:nvSpPr>
        <p:spPr bwMode="auto">
          <a:xfrm>
            <a:off x="6825610" y="2124396"/>
            <a:ext cx="4300988" cy="3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Steuerung des Agenten in Python:</a:t>
            </a:r>
            <a:endParaRPr kumimoji="0" lang="en-CH" sz="20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BE95B39-2D4D-BFA8-6AB7-C67FE25DA5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6708" y="2582148"/>
            <a:ext cx="5506803" cy="30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32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0EDD9846-64EA-FB4D-CC78-1ED8F03E4286}"/>
              </a:ext>
            </a:extLst>
          </p:cNvPr>
          <p:cNvSpPr/>
          <p:nvPr/>
        </p:nvSpPr>
        <p:spPr>
          <a:xfrm>
            <a:off x="1887346" y="3448422"/>
            <a:ext cx="5242660" cy="29523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484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3780FA-3B57-FEBC-0905-19B206A9B9E7}"/>
              </a:ext>
            </a:extLst>
          </p:cNvPr>
          <p:cNvGrpSpPr/>
          <p:nvPr/>
        </p:nvGrpSpPr>
        <p:grpSpPr>
          <a:xfrm>
            <a:off x="577883" y="0"/>
            <a:ext cx="180000" cy="6858000"/>
            <a:chOff x="821424" y="36005"/>
            <a:chExt cx="180000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4D97C2-9EC1-2C5F-DA49-086C57D7379E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36005"/>
              <a:ext cx="0" cy="1808819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B9E969-F77D-0DE0-12EC-CB0AC28BC31B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6308817"/>
              <a:ext cx="0" cy="585188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20400A-FBA4-F07A-5585-D68C3C069915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1844824"/>
              <a:ext cx="0" cy="4463993"/>
            </a:xfrm>
            <a:prstGeom prst="line">
              <a:avLst/>
            </a:prstGeom>
            <a:ln w="25400" cmpd="sng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863686-A81F-C516-3145-D159537AC5B0}"/>
                </a:ext>
              </a:extLst>
            </p:cNvPr>
            <p:cNvSpPr/>
            <p:nvPr/>
          </p:nvSpPr>
          <p:spPr>
            <a:xfrm>
              <a:off x="821424" y="1754824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2A5814-C649-0100-BE9C-9FF0DBCAED0A}"/>
                </a:ext>
              </a:extLst>
            </p:cNvPr>
            <p:cNvSpPr/>
            <p:nvPr/>
          </p:nvSpPr>
          <p:spPr>
            <a:xfrm>
              <a:off x="821424" y="621881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4840"/>
                </a:solidFill>
                <a:effectLst/>
                <a:uLnTx/>
                <a:uFillTx/>
                <a:latin typeface="Klint Pro"/>
                <a:ea typeface="+mn-ea"/>
                <a:cs typeface="+mn-cs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0AAF-5993-050A-028D-11E4A6CDE7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marL="0" marR="0" lvl="0" indent="0" algn="r" defTabSz="1038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3B72F0A5-67EF-8647-956E-04C725252A4F}" type="datetime1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1038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04/05/2023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623FB-AE3E-4B25-5880-74D5B4A95CD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Unternehmenspräsentation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DACB-85BD-D1BB-2B13-5FC2058AC49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DE15152C-7E44-A94B-BCD8-272D3D1F368E}" type="slidenum">
              <a:rPr kumimoji="0" lang="en-GB" altLang="de-DE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de-DE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067BAB-D3AA-EE99-30B5-9359806F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3" y="548680"/>
            <a:ext cx="6624769" cy="504056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A2C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724B89-7320-FD0C-0F62-0C6B0A5AD0FE}"/>
                  </a:ext>
                </a:extLst>
              </p:cNvPr>
              <p:cNvSpPr txBox="1"/>
              <p:nvPr/>
            </p:nvSpPr>
            <p:spPr bwMode="auto">
              <a:xfrm>
                <a:off x="10871266" y="4015886"/>
                <a:ext cx="1074225" cy="710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Save: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en-GB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GB" sz="1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kumimoji="0" lang="en-GB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GB" sz="1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π</m:t>
                            </m:r>
                          </m:e>
                          <m:sub>
                            <m:r>
                              <a:rPr kumimoji="0" lang="en-GB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kumimoji="0" lang="en-GB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GB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GB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0" lang="en-GB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i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GB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GB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0" lang="en-GB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GB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GB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GB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GB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724B89-7320-FD0C-0F62-0C6B0A5AD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71266" y="4015886"/>
                <a:ext cx="1074225" cy="710128"/>
              </a:xfrm>
              <a:prstGeom prst="rect">
                <a:avLst/>
              </a:prstGeom>
              <a:blipFill>
                <a:blip r:embed="rId2"/>
                <a:stretch>
                  <a:fillRect l="-8475" t="-8621" b="-13793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row: Bent-Up 50">
            <a:extLst>
              <a:ext uri="{FF2B5EF4-FFF2-40B4-BE49-F238E27FC236}">
                <a16:creationId xmlns:a16="http://schemas.microsoft.com/office/drawing/2014/main" id="{FA147708-CB47-A487-C415-D460243D9A57}"/>
              </a:ext>
            </a:extLst>
          </p:cNvPr>
          <p:cNvSpPr/>
          <p:nvPr/>
        </p:nvSpPr>
        <p:spPr>
          <a:xfrm flipV="1">
            <a:off x="10384169" y="1753326"/>
            <a:ext cx="428563" cy="1017349"/>
          </a:xfrm>
          <a:prstGeom prst="bentUpArrow">
            <a:avLst>
              <a:gd name="adj1" fmla="val 2095"/>
              <a:gd name="adj2" fmla="val 8649"/>
              <a:gd name="adj3" fmla="val 17335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484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38B3835-CE71-3DE3-CA7B-77794CF7DE48}"/>
              </a:ext>
            </a:extLst>
          </p:cNvPr>
          <p:cNvGrpSpPr/>
          <p:nvPr/>
        </p:nvGrpSpPr>
        <p:grpSpPr>
          <a:xfrm>
            <a:off x="976544" y="1284000"/>
            <a:ext cx="6881005" cy="1948824"/>
            <a:chOff x="1096982" y="1973008"/>
            <a:chExt cx="6881005" cy="19488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A12FD30-78CC-4C5D-886D-C855B45011C8}"/>
                    </a:ext>
                  </a:extLst>
                </p:cNvPr>
                <p:cNvSpPr txBox="1"/>
                <p:nvPr/>
              </p:nvSpPr>
              <p:spPr bwMode="auto">
                <a:xfrm>
                  <a:off x="6532360" y="2155190"/>
                  <a:ext cx="1445627" cy="5537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𝜋</m:t>
                            </m:r>
                          </m:e>
                          <m:sub>
                            <m:r>
                              <a:rPr kumimoji="0" lang="en-GB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kumimoji="0" lang="en-GB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GB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0" lang="en-GB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GB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GB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  <m:r>
                                  <a:rPr kumimoji="0" lang="en-GB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0" lang="en-GB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0" lang="en-GB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=0.2</m:t>
                        </m:r>
                      </m:oMath>
                    </m:oMathPara>
                  </a14:m>
                  <a:endPara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𝜋</m:t>
                            </m:r>
                          </m:e>
                          <m:sub>
                            <m:r>
                              <a:rPr kumimoji="0" lang="en-GB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kumimoji="0" lang="en-GB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GB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0" lang="en-GB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GB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GB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  <m:r>
                                  <a:rPr kumimoji="0" lang="en-GB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0" lang="en-GB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0" lang="en-GB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=0.8</m:t>
                        </m:r>
                      </m:oMath>
                    </m:oMathPara>
                  </a14:m>
                  <a:endPara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A12FD30-78CC-4C5D-886D-C855B4501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32360" y="2155190"/>
                  <a:ext cx="1445627" cy="553730"/>
                </a:xfrm>
                <a:prstGeom prst="rect">
                  <a:avLst/>
                </a:prstGeom>
                <a:blipFill>
                  <a:blip r:embed="rId3"/>
                  <a:stretch>
                    <a:fillRect l="-844" r="-1266" b="-888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F6066E-8186-3543-FD90-810DF9DCECF3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6152265" y="2432055"/>
              <a:ext cx="375783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CDA8EE5-07A7-F6D1-B4BD-B9DC8CC8EF00}"/>
                </a:ext>
              </a:extLst>
            </p:cNvPr>
            <p:cNvGrpSpPr/>
            <p:nvPr/>
          </p:nvGrpSpPr>
          <p:grpSpPr>
            <a:xfrm>
              <a:off x="1096982" y="1973008"/>
              <a:ext cx="5060800" cy="1948824"/>
              <a:chOff x="1660989" y="2001140"/>
              <a:chExt cx="5060800" cy="19488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C58E9DC-853E-3EF9-5923-3B0938FB45D6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660989" y="2819009"/>
                    <a:ext cx="588105" cy="3129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𝑆𝑡𝑎𝑡</m:t>
                          </m:r>
                          <m:sSub>
                            <m:sSub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GB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i</m:t>
                              </m:r>
                            </m:sub>
                          </m:sSub>
                        </m:oMath>
                      </m:oMathPara>
                    </a14:m>
                    <a:endParaRPr kumimoji="0" lang="en-GB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Klint Pro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C58E9DC-853E-3EF9-5923-3B0938FB45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60989" y="2819009"/>
                    <a:ext cx="588105" cy="31290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216" r="-3093" b="-196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52DD08B-9453-11DF-7EDE-4B189536C500}"/>
                  </a:ext>
                </a:extLst>
              </p:cNvPr>
              <p:cNvCxnSpPr>
                <a:cxnSpLocks/>
                <a:stCxn id="15" idx="3"/>
                <a:endCxn id="3" idx="1"/>
              </p:cNvCxnSpPr>
              <p:nvPr/>
            </p:nvCxnSpPr>
            <p:spPr>
              <a:xfrm>
                <a:off x="2249094" y="2975462"/>
                <a:ext cx="517821" cy="90"/>
              </a:xfrm>
              <a:prstGeom prst="straightConnector1">
                <a:avLst/>
              </a:prstGeom>
              <a:ln w="3175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6ECA89B-52BA-CD10-2706-3ECFD174370D}"/>
                  </a:ext>
                </a:extLst>
              </p:cNvPr>
              <p:cNvGrpSpPr/>
              <p:nvPr/>
            </p:nvGrpSpPr>
            <p:grpSpPr>
              <a:xfrm>
                <a:off x="5036230" y="2001140"/>
                <a:ext cx="1685559" cy="1948824"/>
                <a:chOff x="4534064" y="2393889"/>
                <a:chExt cx="1685559" cy="194882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A7D5961-10A4-2330-3B44-544F205077BA}"/>
                    </a:ext>
                  </a:extLst>
                </p:cNvPr>
                <p:cNvSpPr/>
                <p:nvPr/>
              </p:nvSpPr>
              <p:spPr>
                <a:xfrm>
                  <a:off x="4534064" y="2393889"/>
                  <a:ext cx="1680042" cy="91809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Klint Pro"/>
                      <a:ea typeface="+mn-ea"/>
                      <a:cs typeface="+mn-cs"/>
                    </a:rPr>
                    <a:t>Policy Head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Klint Pro"/>
                      <a:ea typeface="+mn-ea"/>
                      <a:cs typeface="+mn-cs"/>
                    </a:rPr>
                    <a:t>(Actor)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72308D3D-96E8-B429-07C1-A5894A68BD2A}"/>
                    </a:ext>
                  </a:extLst>
                </p:cNvPr>
                <p:cNvSpPr/>
                <p:nvPr/>
              </p:nvSpPr>
              <p:spPr>
                <a:xfrm>
                  <a:off x="4539581" y="3424619"/>
                  <a:ext cx="1680042" cy="91809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Klint Pro"/>
                      <a:ea typeface="+mn-ea"/>
                      <a:cs typeface="+mn-cs"/>
                    </a:rPr>
                    <a:t>Value Head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1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Klint Pro"/>
                      <a:ea typeface="+mn-ea"/>
                      <a:cs typeface="+mn-cs"/>
                    </a:rPr>
                    <a:t>(Critic)</a:t>
                  </a:r>
                </a:p>
              </p:txBody>
            </p:sp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5BCFA48-582E-CE17-F28B-F92B51AA96A1}"/>
                  </a:ext>
                </a:extLst>
              </p:cNvPr>
              <p:cNvSpPr/>
              <p:nvPr/>
            </p:nvSpPr>
            <p:spPr>
              <a:xfrm>
                <a:off x="2766915" y="2516505"/>
                <a:ext cx="1680042" cy="9180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Common Net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(Body)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0FE0BDC-F613-DF86-4F2E-2AACB16C0918}"/>
                  </a:ext>
                </a:extLst>
              </p:cNvPr>
              <p:cNvCxnSpPr>
                <a:cxnSpLocks/>
                <a:stCxn id="3" idx="3"/>
                <a:endCxn id="19" idx="1"/>
              </p:cNvCxnSpPr>
              <p:nvPr/>
            </p:nvCxnSpPr>
            <p:spPr>
              <a:xfrm flipV="1">
                <a:off x="4446957" y="2460187"/>
                <a:ext cx="589273" cy="515365"/>
              </a:xfrm>
              <a:prstGeom prst="straightConnector1">
                <a:avLst/>
              </a:prstGeom>
              <a:ln w="3175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9B8A0F3-8344-70CF-F564-CC4C7B4230DC}"/>
                  </a:ext>
                </a:extLst>
              </p:cNvPr>
              <p:cNvCxnSpPr>
                <a:cxnSpLocks/>
                <a:stCxn id="3" idx="3"/>
                <a:endCxn id="2" idx="1"/>
              </p:cNvCxnSpPr>
              <p:nvPr/>
            </p:nvCxnSpPr>
            <p:spPr>
              <a:xfrm>
                <a:off x="4446957" y="2975552"/>
                <a:ext cx="594790" cy="515365"/>
              </a:xfrm>
              <a:prstGeom prst="straightConnector1">
                <a:avLst/>
              </a:prstGeom>
              <a:ln w="3175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C530ED7-4948-6D3B-593C-9137D7EF818B}"/>
                </a:ext>
              </a:extLst>
            </p:cNvPr>
            <p:cNvCxnSpPr>
              <a:cxnSpLocks/>
              <a:stCxn id="2" idx="3"/>
              <a:endCxn id="68" idx="1"/>
            </p:cNvCxnSpPr>
            <p:nvPr/>
          </p:nvCxnSpPr>
          <p:spPr>
            <a:xfrm>
              <a:off x="6157782" y="3462785"/>
              <a:ext cx="370266" cy="0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9AEEAC9-3462-C846-88C7-000139883AF3}"/>
                    </a:ext>
                  </a:extLst>
                </p:cNvPr>
                <p:cNvSpPr txBox="1"/>
                <p:nvPr/>
              </p:nvSpPr>
              <p:spPr bwMode="auto">
                <a:xfrm>
                  <a:off x="6528048" y="3185920"/>
                  <a:ext cx="648104" cy="5537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GB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  <m:d>
                          <m:dPr>
                            <m:ctrlPr>
                              <a:rPr kumimoji="0" lang="en-GB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GB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9AEEAC9-3462-C846-88C7-000139883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28048" y="3185920"/>
                  <a:ext cx="648104" cy="5537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362B2F07-9FF0-7AE5-EC81-19D01F02D917}"/>
              </a:ext>
            </a:extLst>
          </p:cNvPr>
          <p:cNvSpPr/>
          <p:nvPr/>
        </p:nvSpPr>
        <p:spPr>
          <a:xfrm>
            <a:off x="1443946" y="606933"/>
            <a:ext cx="2203777" cy="3875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Episodic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8CDC87-8731-85C3-C0EE-429B79BCF63A}"/>
                  </a:ext>
                </a:extLst>
              </p:cNvPr>
              <p:cNvSpPr txBox="1"/>
              <p:nvPr/>
            </p:nvSpPr>
            <p:spPr bwMode="auto">
              <a:xfrm>
                <a:off x="9624060" y="1615364"/>
                <a:ext cx="792419" cy="255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sSub>
                        <m:sSubPr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</m:e>
                        <m:sub>
                          <m: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8CDC87-8731-85C3-C0EE-429B79BC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24060" y="1615364"/>
                <a:ext cx="792419" cy="255366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7DEDC16-C27B-7095-3003-FFAA30DC3A06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7857549" y="1743047"/>
            <a:ext cx="1766511" cy="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F5B3155-CA41-D3DD-20A1-A70F85C08AB2}"/>
              </a:ext>
            </a:extLst>
          </p:cNvPr>
          <p:cNvSpPr txBox="1"/>
          <p:nvPr/>
        </p:nvSpPr>
        <p:spPr bwMode="auto">
          <a:xfrm>
            <a:off x="1925586" y="3447473"/>
            <a:ext cx="1624163" cy="26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Backpropagation Logic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1B13C7-0520-72CA-D3F3-D7E2AEA95C67}"/>
              </a:ext>
            </a:extLst>
          </p:cNvPr>
          <p:cNvSpPr/>
          <p:nvPr/>
        </p:nvSpPr>
        <p:spPr>
          <a:xfrm>
            <a:off x="9937579" y="2770676"/>
            <a:ext cx="1680042" cy="918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Environment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05C6AF5-6A18-EDF5-7CA8-59F8B57FF7F0}"/>
              </a:ext>
            </a:extLst>
          </p:cNvPr>
          <p:cNvCxnSpPr>
            <a:cxnSpLocks/>
            <a:stCxn id="85" idx="2"/>
            <a:endCxn id="90" idx="0"/>
          </p:cNvCxnSpPr>
          <p:nvPr/>
        </p:nvCxnSpPr>
        <p:spPr>
          <a:xfrm flipH="1">
            <a:off x="10770624" y="3688770"/>
            <a:ext cx="6976" cy="1301338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261D440-D831-227E-8183-CA7A2394D895}"/>
              </a:ext>
            </a:extLst>
          </p:cNvPr>
          <p:cNvSpPr/>
          <p:nvPr/>
        </p:nvSpPr>
        <p:spPr>
          <a:xfrm>
            <a:off x="9930603" y="4990108"/>
            <a:ext cx="1680042" cy="9180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Check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Episode Terminated</a:t>
            </a:r>
          </a:p>
        </p:txBody>
      </p:sp>
      <p:graphicFrame>
        <p:nvGraphicFramePr>
          <p:cNvPr id="92" name="Table 92">
            <a:extLst>
              <a:ext uri="{FF2B5EF4-FFF2-40B4-BE49-F238E27FC236}">
                <a16:creationId xmlns:a16="http://schemas.microsoft.com/office/drawing/2014/main" id="{28DD433D-9AE9-ABAF-E495-BFD4A3C4A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81859"/>
              </p:ext>
            </p:extLst>
          </p:nvPr>
        </p:nvGraphicFramePr>
        <p:xfrm>
          <a:off x="7419246" y="3565064"/>
          <a:ext cx="2277154" cy="123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44">
                  <a:extLst>
                    <a:ext uri="{9D8B030D-6E8A-4147-A177-3AD203B41FA5}">
                      <a16:colId xmlns:a16="http://schemas.microsoft.com/office/drawing/2014/main" val="638745403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4246715814"/>
                    </a:ext>
                  </a:extLst>
                </a:gridCol>
                <a:gridCol w="540623">
                  <a:extLst>
                    <a:ext uri="{9D8B030D-6E8A-4147-A177-3AD203B41FA5}">
                      <a16:colId xmlns:a16="http://schemas.microsoft.com/office/drawing/2014/main" val="1055929772"/>
                    </a:ext>
                  </a:extLst>
                </a:gridCol>
                <a:gridCol w="720882">
                  <a:extLst>
                    <a:ext uri="{9D8B030D-6E8A-4147-A177-3AD203B41FA5}">
                      <a16:colId xmlns:a16="http://schemas.microsoft.com/office/drawing/2014/main" val="968040909"/>
                    </a:ext>
                  </a:extLst>
                </a:gridCol>
              </a:tblGrid>
              <a:tr h="293934">
                <a:tc>
                  <a:txBody>
                    <a:bodyPr/>
                    <a:lstStyle/>
                    <a:p>
                      <a:r>
                        <a:rPr lang="de-CH" sz="800" dirty="0" err="1"/>
                        <a:t>Step</a:t>
                      </a:r>
                      <a:endParaRPr lang="en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dirty="0"/>
                        <a:t>Log Prob</a:t>
                      </a:r>
                      <a:endParaRPr lang="en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dirty="0"/>
                        <a:t>State Value</a:t>
                      </a:r>
                      <a:endParaRPr lang="en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800" dirty="0" err="1"/>
                        <a:t>Step</a:t>
                      </a:r>
                      <a:r>
                        <a:rPr lang="de-CH" sz="800" dirty="0"/>
                        <a:t> </a:t>
                      </a:r>
                      <a:r>
                        <a:rPr lang="de-CH" sz="800" dirty="0" err="1"/>
                        <a:t>Rewards</a:t>
                      </a:r>
                      <a:endParaRPr lang="en-CH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5830"/>
                  </a:ext>
                </a:extLst>
              </a:tr>
              <a:tr h="224202">
                <a:tc>
                  <a:txBody>
                    <a:bodyPr/>
                    <a:lstStyle/>
                    <a:p>
                      <a:r>
                        <a:rPr lang="de-CH" sz="800" dirty="0"/>
                        <a:t>1</a:t>
                      </a:r>
                      <a:endParaRPr lang="en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8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lint Pro"/>
                          <a:ea typeface="+mn-ea"/>
                          <a:cs typeface="+mn-cs"/>
                        </a:rPr>
                        <a:t>…</a:t>
                      </a:r>
                      <a:endParaRPr kumimoji="0" lang="en-CH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lin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8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lint Pro"/>
                          <a:ea typeface="+mn-ea"/>
                          <a:cs typeface="+mn-cs"/>
                        </a:rPr>
                        <a:t>…</a:t>
                      </a:r>
                      <a:endParaRPr kumimoji="0" lang="en-CH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lin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8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lint Pro"/>
                          <a:ea typeface="+mn-ea"/>
                          <a:cs typeface="+mn-cs"/>
                        </a:rPr>
                        <a:t>…</a:t>
                      </a:r>
                      <a:endParaRPr kumimoji="0" lang="en-CH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lint 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68352"/>
                  </a:ext>
                </a:extLst>
              </a:tr>
              <a:tr h="224202">
                <a:tc>
                  <a:txBody>
                    <a:bodyPr/>
                    <a:lstStyle/>
                    <a:p>
                      <a:r>
                        <a:rPr lang="de-CH" sz="800" dirty="0"/>
                        <a:t>2</a:t>
                      </a:r>
                      <a:endParaRPr lang="en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8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lint Pro"/>
                          <a:ea typeface="+mn-ea"/>
                          <a:cs typeface="+mn-cs"/>
                        </a:rPr>
                        <a:t>…</a:t>
                      </a:r>
                      <a:endParaRPr kumimoji="0" lang="en-CH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lin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8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lint Pro"/>
                          <a:ea typeface="+mn-ea"/>
                          <a:cs typeface="+mn-cs"/>
                        </a:rPr>
                        <a:t>…</a:t>
                      </a:r>
                      <a:endParaRPr kumimoji="0" lang="en-CH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lin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8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lint Pro"/>
                          <a:ea typeface="+mn-ea"/>
                          <a:cs typeface="+mn-cs"/>
                        </a:rPr>
                        <a:t>…</a:t>
                      </a:r>
                      <a:endParaRPr kumimoji="0" lang="en-CH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lint 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717987"/>
                  </a:ext>
                </a:extLst>
              </a:tr>
              <a:tr h="224202">
                <a:tc>
                  <a:txBody>
                    <a:bodyPr/>
                    <a:lstStyle/>
                    <a:p>
                      <a:r>
                        <a:rPr lang="de-CH" sz="800" dirty="0"/>
                        <a:t>…</a:t>
                      </a:r>
                      <a:endParaRPr lang="en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8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lint Pro"/>
                          <a:ea typeface="+mn-ea"/>
                          <a:cs typeface="+mn-cs"/>
                        </a:rPr>
                        <a:t>…</a:t>
                      </a:r>
                      <a:endParaRPr kumimoji="0" lang="en-CH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lin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8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lint Pro"/>
                          <a:ea typeface="+mn-ea"/>
                          <a:cs typeface="+mn-cs"/>
                        </a:rPr>
                        <a:t>…</a:t>
                      </a:r>
                      <a:endParaRPr kumimoji="0" lang="en-CH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lin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8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lint Pro"/>
                          <a:ea typeface="+mn-ea"/>
                          <a:cs typeface="+mn-cs"/>
                        </a:rPr>
                        <a:t>…</a:t>
                      </a:r>
                      <a:endParaRPr kumimoji="0" lang="en-CH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lint 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555995"/>
                  </a:ext>
                </a:extLst>
              </a:tr>
              <a:tr h="224202">
                <a:tc>
                  <a:txBody>
                    <a:bodyPr/>
                    <a:lstStyle/>
                    <a:p>
                      <a:r>
                        <a:rPr lang="de-CH" sz="800" dirty="0"/>
                        <a:t>T</a:t>
                      </a:r>
                      <a:endParaRPr lang="en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8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lint Pro"/>
                          <a:ea typeface="+mn-ea"/>
                          <a:cs typeface="+mn-cs"/>
                        </a:rPr>
                        <a:t>…</a:t>
                      </a:r>
                      <a:endParaRPr kumimoji="0" lang="en-CH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lin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8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lint Pro"/>
                          <a:ea typeface="+mn-ea"/>
                          <a:cs typeface="+mn-cs"/>
                        </a:rPr>
                        <a:t>…</a:t>
                      </a:r>
                      <a:endParaRPr kumimoji="0" lang="en-CH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lin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389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lint Pro"/>
                          <a:ea typeface="+mn-ea"/>
                          <a:cs typeface="+mn-cs"/>
                        </a:rPr>
                        <a:t>…</a:t>
                      </a:r>
                      <a:endParaRPr kumimoji="0" lang="en-CH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lint 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44943"/>
                  </a:ext>
                </a:extLst>
              </a:tr>
            </a:tbl>
          </a:graphicData>
        </a:graphic>
      </p:graphicFrame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95AF9CB-9348-0DE2-3838-C8BECF30B866}"/>
              </a:ext>
            </a:extLst>
          </p:cNvPr>
          <p:cNvCxnSpPr>
            <a:cxnSpLocks/>
          </p:cNvCxnSpPr>
          <p:nvPr/>
        </p:nvCxnSpPr>
        <p:spPr>
          <a:xfrm flipH="1">
            <a:off x="9696399" y="4365104"/>
            <a:ext cx="1081201" cy="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0812A8-154B-CFC1-4D04-96F293BA8EF7}"/>
              </a:ext>
            </a:extLst>
          </p:cNvPr>
          <p:cNvCxnSpPr>
            <a:cxnSpLocks/>
          </p:cNvCxnSpPr>
          <p:nvPr/>
        </p:nvCxnSpPr>
        <p:spPr>
          <a:xfrm flipH="1" flipV="1">
            <a:off x="1255425" y="6565406"/>
            <a:ext cx="9515199" cy="0"/>
          </a:xfrm>
          <a:prstGeom prst="straightConnector1">
            <a:avLst/>
          </a:prstGeom>
          <a:ln w="3175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0EECBF9-2CD4-8212-4ECD-AC28782186ED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10770624" y="5908202"/>
            <a:ext cx="0" cy="657204"/>
          </a:xfrm>
          <a:prstGeom prst="straightConnector1">
            <a:avLst/>
          </a:prstGeom>
          <a:ln w="3175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2639ADA-ED1B-C2A2-1934-BB96887C8A5F}"/>
              </a:ext>
            </a:extLst>
          </p:cNvPr>
          <p:cNvCxnSpPr>
            <a:cxnSpLocks/>
          </p:cNvCxnSpPr>
          <p:nvPr/>
        </p:nvCxnSpPr>
        <p:spPr>
          <a:xfrm flipV="1">
            <a:off x="1256919" y="3447473"/>
            <a:ext cx="0" cy="3117933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9A9A791-B0A4-9321-6E28-3A05535EB4C4}"/>
              </a:ext>
            </a:extLst>
          </p:cNvPr>
          <p:cNvSpPr txBox="1"/>
          <p:nvPr/>
        </p:nvSpPr>
        <p:spPr bwMode="auto">
          <a:xfrm>
            <a:off x="10871266" y="6067554"/>
            <a:ext cx="696110" cy="41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Repeat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4698D7A-8102-1956-5CAD-702DDFAD0FD4}"/>
              </a:ext>
            </a:extLst>
          </p:cNvPr>
          <p:cNvSpPr txBox="1"/>
          <p:nvPr/>
        </p:nvSpPr>
        <p:spPr bwMode="auto">
          <a:xfrm>
            <a:off x="10871266" y="2113472"/>
            <a:ext cx="877410" cy="31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Step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1FA38C2-FD1F-B34E-7C32-564D493CB46C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7130006" y="5449155"/>
            <a:ext cx="2800597" cy="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E8F7CE4-C8F8-9A75-664E-7CF3A2A8E89E}"/>
              </a:ext>
            </a:extLst>
          </p:cNvPr>
          <p:cNvSpPr txBox="1"/>
          <p:nvPr/>
        </p:nvSpPr>
        <p:spPr bwMode="auto">
          <a:xfrm>
            <a:off x="8210513" y="1521634"/>
            <a:ext cx="1060582" cy="19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Sample</a:t>
            </a: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 </a:t>
            </a: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Action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D08C2E5-576F-1B01-A0AA-3C96D2CF1467}"/>
              </a:ext>
            </a:extLst>
          </p:cNvPr>
          <p:cNvCxnSpPr>
            <a:cxnSpLocks/>
          </p:cNvCxnSpPr>
          <p:nvPr/>
        </p:nvCxnSpPr>
        <p:spPr>
          <a:xfrm>
            <a:off x="8616313" y="4785490"/>
            <a:ext cx="0" cy="652002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E4CFD96-AFCD-AA8D-9186-9C80CEF887AF}"/>
              </a:ext>
            </a:extLst>
          </p:cNvPr>
          <p:cNvCxnSpPr>
            <a:cxnSpLocks/>
          </p:cNvCxnSpPr>
          <p:nvPr/>
        </p:nvCxnSpPr>
        <p:spPr>
          <a:xfrm flipH="1">
            <a:off x="1255425" y="5455668"/>
            <a:ext cx="631921" cy="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1AD9DCF-D054-323A-4C08-E3ACF3FEBA08}"/>
              </a:ext>
            </a:extLst>
          </p:cNvPr>
          <p:cNvCxnSpPr>
            <a:cxnSpLocks/>
            <a:stCxn id="131" idx="2"/>
            <a:endCxn id="15" idx="0"/>
          </p:cNvCxnSpPr>
          <p:nvPr/>
        </p:nvCxnSpPr>
        <p:spPr>
          <a:xfrm>
            <a:off x="1267396" y="1709939"/>
            <a:ext cx="0" cy="39193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FC815EC-1B1E-321A-5E62-2FD78A7B7A32}"/>
              </a:ext>
            </a:extLst>
          </p:cNvPr>
          <p:cNvSpPr txBox="1"/>
          <p:nvPr/>
        </p:nvSpPr>
        <p:spPr bwMode="auto">
          <a:xfrm>
            <a:off x="8267614" y="5497686"/>
            <a:ext cx="696110" cy="41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TRUE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Backprop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825B469-9F75-1BF3-B40A-76BA4DD6DAE1}"/>
              </a:ext>
            </a:extLst>
          </p:cNvPr>
          <p:cNvSpPr txBox="1"/>
          <p:nvPr/>
        </p:nvSpPr>
        <p:spPr bwMode="auto">
          <a:xfrm>
            <a:off x="837528" y="1366994"/>
            <a:ext cx="859736" cy="34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Initialise Env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94854C6-4503-CDB9-529A-9BA85F8F3EC6}"/>
              </a:ext>
            </a:extLst>
          </p:cNvPr>
          <p:cNvSpPr txBox="1"/>
          <p:nvPr/>
        </p:nvSpPr>
        <p:spPr bwMode="auto">
          <a:xfrm>
            <a:off x="8633777" y="4997936"/>
            <a:ext cx="990284" cy="26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Pull and clear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9BA6B42-AF05-4BBC-6EF0-BD58F965D277}"/>
                  </a:ext>
                </a:extLst>
              </p:cNvPr>
              <p:cNvSpPr txBox="1"/>
              <p:nvPr/>
            </p:nvSpPr>
            <p:spPr bwMode="auto">
              <a:xfrm>
                <a:off x="1954950" y="3707038"/>
                <a:ext cx="5100764" cy="2693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From rewards, calculate </a:t>
                </a:r>
                <a14:m>
                  <m:oMath xmlns:m="http://schemas.openxmlformats.org/officeDocument/2006/math">
                    <m:r>
                      <a:rPr kumimoji="0" lang="en-GB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  <m:d>
                      <m:dPr>
                        <m:ctrlPr>
                          <a:rPr kumimoji="0" lang="en-GB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  <m:r>
                          <a:rPr kumimoji="0" lang="en-GB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GB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</m:d>
                    <m:r>
                      <a:rPr kumimoji="0" lang="en-GB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GB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𝛾</m:t>
                    </m:r>
                    <m:r>
                      <a:rPr kumimoji="0" lang="en-GB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GB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en-GB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with Bellman unroll. Each item in return list is the sum of discounted rewards obtained until final state of the played episode: Normalise the returns.</a:t>
                </a:r>
                <a:endParaRPr kumimoji="0" lang="en-GB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𝑅𝑒𝑡𝑢𝑟</m:t>
                      </m:r>
                      <m:sSub>
                        <m:sSubPr>
                          <m:ctrlPr>
                            <a:rPr kumimoji="0" lang="de-CH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  <m:sub>
                          <m:r>
                            <a:rPr kumimoji="0" lang="de-CH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de-CH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de-CH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de-CH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  <m:r>
                            <a:rPr kumimoji="0" lang="de-CH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de-CH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de-CH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kumimoji="0" lang="de-CH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de-CH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𝛾</m:t>
                              </m:r>
                            </m:e>
                            <m:sup>
                              <m:r>
                                <a:rPr kumimoji="0" lang="de-CH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de-CH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de-CH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CH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de-CH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de-CH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de-CH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de-CH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kumimoji="0" lang="de-CH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…; </m:t>
                          </m:r>
                          <m:sSub>
                            <m:sSubPr>
                              <m:ctrlPr>
                                <a:rPr kumimoji="0" lang="en-GB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GB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GB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𝛾</m:t>
                          </m:r>
                          <m:sSub>
                            <m:sSubPr>
                              <m:ctrlPr>
                                <a:rPr kumimoji="0" lang="en-GB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𝛾</m:t>
                              </m:r>
                            </m:e>
                            <m:sup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b>
                          </m:sSub>
                          <m: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 </m:t>
                          </m:r>
                          <m:sSub>
                            <m:sSubPr>
                              <m:ctrlP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𝛾</m:t>
                          </m:r>
                          <m:sSub>
                            <m:sSubPr>
                              <m:ctrlP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b>
                          </m:sSub>
                          <m: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 </m:t>
                          </m:r>
                          <m:sSub>
                            <m:sSubPr>
                              <m:ctrlP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Calculate advantage for each action taken at each step: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d>
                        <m:dPr>
                          <m:ctrlP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  <m:d>
                        <m:dPr>
                          <m:ctrlP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𝑤h𝑒𝑟𝑒</m:t>
                      </m:r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</m:d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𝑅𝑒𝑡𝑢𝑟𝑛</m:t>
                      </m:r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𝑓𝑟𝑜𝑚</m:t>
                      </m:r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𝐵𝑒𝑙𝑙𝑚𝑎𝑛</m:t>
                      </m:r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𝑈𝑛𝑟𝑜𝑙𝑙</m:t>
                      </m:r>
                    </m:oMath>
                  </m:oMathPara>
                </a14:m>
                <a:endPara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Policy Loss</a:t>
                </a:r>
                <a:r>
                  <a:rPr kumimoji="0" lang="en-GB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GB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func>
                      <m:funcPr>
                        <m:ctrlPr>
                          <a:rPr kumimoji="0" lang="en-GB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GB" sz="11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log</m:t>
                        </m:r>
                      </m:fName>
                      <m:e>
                        <m:r>
                          <a:rPr kumimoji="0" lang="en-GB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𝜋</m:t>
                        </m:r>
                        <m:d>
                          <m:dPr>
                            <m:ctrlPr>
                              <a:rPr kumimoji="0" lang="en-GB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GB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GB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GB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GB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GB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0" lang="en-GB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kumimoji="0" lang="en-GB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</m:t>
                    </m:r>
                    <m:r>
                      <a:rPr kumimoji="0" lang="en-GB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GB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GB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GB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GB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GB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GB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GB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GB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(Advantage depends</a:t>
                </a:r>
                <a:r>
                  <a:rPr kumimoji="0" lang="en-GB" sz="11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 on critic output)</a:t>
                </a:r>
                <a:endPara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Value Loss</a:t>
                </a:r>
                <a:r>
                  <a:rPr kumimoji="0" lang="en-GB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: Loss Function on Actual Returns versus Predicted </a:t>
                </a:r>
                <a14:m>
                  <m:oMath xmlns:m="http://schemas.openxmlformats.org/officeDocument/2006/math">
                    <m:r>
                      <a:rPr kumimoji="0" lang="en-GB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GB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GB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GB" sz="11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lint Pro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lint Pro"/>
                    <a:ea typeface="+mn-ea"/>
                    <a:cs typeface="+mn-cs"/>
                  </a:rPr>
                  <a:t>Sum up Policy Losses and Value Losses to total loss and perform backpropagation on the respective loss with learning rate as step size to update the network parameters.</a:t>
                </a:r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9BA6B42-AF05-4BBC-6EF0-BD58F965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4950" y="3707038"/>
                <a:ext cx="5100764" cy="2693759"/>
              </a:xfrm>
              <a:prstGeom prst="rect">
                <a:avLst/>
              </a:prstGeom>
              <a:blipFill>
                <a:blip r:embed="rId7"/>
                <a:stretch>
                  <a:fillRect l="-1794" t="-2036" r="-1077" b="-1810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>
            <a:extLst>
              <a:ext uri="{FF2B5EF4-FFF2-40B4-BE49-F238E27FC236}">
                <a16:creationId xmlns:a16="http://schemas.microsoft.com/office/drawing/2014/main" id="{2519A5DE-3D0F-9F6D-0CEC-595BEBFA3975}"/>
              </a:ext>
            </a:extLst>
          </p:cNvPr>
          <p:cNvSpPr txBox="1"/>
          <p:nvPr/>
        </p:nvSpPr>
        <p:spPr bwMode="auto">
          <a:xfrm>
            <a:off x="1296050" y="5516243"/>
            <a:ext cx="582243" cy="36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Initialise New Episode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F856ACA-A997-AE4F-B9F4-3B096D03B397}"/>
              </a:ext>
            </a:extLst>
          </p:cNvPr>
          <p:cNvSpPr/>
          <p:nvPr/>
        </p:nvSpPr>
        <p:spPr>
          <a:xfrm>
            <a:off x="797668" y="2741819"/>
            <a:ext cx="942785" cy="7077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Check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AVG Reward &gt; Criterion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32C4475-9619-8B27-42FB-DA4963874383}"/>
              </a:ext>
            </a:extLst>
          </p:cNvPr>
          <p:cNvCxnSpPr>
            <a:cxnSpLocks/>
          </p:cNvCxnSpPr>
          <p:nvPr/>
        </p:nvCxnSpPr>
        <p:spPr>
          <a:xfrm>
            <a:off x="1732638" y="3095423"/>
            <a:ext cx="487341" cy="90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F8E68C34-F65B-CDBE-5EFF-866E6AD367C3}"/>
              </a:ext>
            </a:extLst>
          </p:cNvPr>
          <p:cNvSpPr txBox="1"/>
          <p:nvPr/>
        </p:nvSpPr>
        <p:spPr bwMode="auto">
          <a:xfrm>
            <a:off x="2252056" y="3001263"/>
            <a:ext cx="880033" cy="19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int Pro"/>
                <a:ea typeface="+mn-ea"/>
                <a:cs typeface="+mn-cs"/>
              </a:rPr>
              <a:t>True: Break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020D52D-4B2F-8111-575B-C58E674AA331}"/>
              </a:ext>
            </a:extLst>
          </p:cNvPr>
          <p:cNvCxnSpPr>
            <a:cxnSpLocks/>
            <a:stCxn id="166" idx="0"/>
            <a:endCxn id="15" idx="2"/>
          </p:cNvCxnSpPr>
          <p:nvPr/>
        </p:nvCxnSpPr>
        <p:spPr>
          <a:xfrm flipV="1">
            <a:off x="1269061" y="2414774"/>
            <a:ext cx="1536" cy="327045"/>
          </a:xfrm>
          <a:prstGeom prst="straightConnector1">
            <a:avLst/>
          </a:prstGeom>
          <a:ln w="317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378F33-CBDB-1BFD-5B66-6194F665DAAF}"/>
              </a:ext>
            </a:extLst>
          </p:cNvPr>
          <p:cNvSpPr txBox="1"/>
          <p:nvPr/>
        </p:nvSpPr>
        <p:spPr bwMode="auto">
          <a:xfrm>
            <a:off x="1285793" y="2355841"/>
            <a:ext cx="880033" cy="19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in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857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sterlayout">
  <a:themeElements>
    <a:clrScheme name="Benutzerdefiniert 100">
      <a:dk1>
        <a:srgbClr val="000000"/>
      </a:dk1>
      <a:lt1>
        <a:srgbClr val="FFFFFF"/>
      </a:lt1>
      <a:dk2>
        <a:srgbClr val="FF6418"/>
      </a:dk2>
      <a:lt2>
        <a:srgbClr val="E5E5E5"/>
      </a:lt2>
      <a:accent1>
        <a:srgbClr val="004840"/>
      </a:accent1>
      <a:accent2>
        <a:srgbClr val="D6D700"/>
      </a:accent2>
      <a:accent3>
        <a:srgbClr val="00925B"/>
      </a:accent3>
      <a:accent4>
        <a:srgbClr val="690038"/>
      </a:accent4>
      <a:accent5>
        <a:srgbClr val="DD3220"/>
      </a:accent5>
      <a:accent6>
        <a:srgbClr val="FFCC00"/>
      </a:accent6>
      <a:hlink>
        <a:srgbClr val="002C69"/>
      </a:hlink>
      <a:folHlink>
        <a:srgbClr val="690038"/>
      </a:folHlink>
    </a:clrScheme>
    <a:fontScheme name="Benutzerdefiniert 39">
      <a:majorFont>
        <a:latin typeface="Klint Pro"/>
        <a:ea typeface=""/>
        <a:cs typeface=""/>
      </a:majorFont>
      <a:minorFont>
        <a:latin typeface="Klint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216000" tIns="216000" rIns="216000" bIns="21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600"/>
          </a:spcAft>
          <a:defRPr sz="2000" dirty="0" err="1" smtClean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="" xmlns:a14="http://schemas.microsoft.com/office/drawing/2010/main" xmlns:p="http://schemas.openxmlformats.org/presentationml/2006/main" xmlns:r="http://schemas.openxmlformats.org/officeDocument/2006/relationships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xmlns:p="http://schemas.openxmlformats.org/presentationml/2006/main" xmlns:r="http://schemas.openxmlformats.org/officeDocument/2006/relationships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no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KW Energy Anwendungsvorlage.pptx" id="{DAE7F2A9-A4B8-4E96-90C8-3717EFA76A94}" vid="{1D28DBBF-16AF-44D1-817B-3BE1F4AD2A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Klint Pro</vt:lpstr>
      <vt:lpstr>Symbol</vt:lpstr>
      <vt:lpstr>Masterlayout</vt:lpstr>
      <vt:lpstr>Value vs. Policy Learning</vt:lpstr>
      <vt:lpstr>Value vs. Policy Learning</vt:lpstr>
      <vt:lpstr>Stochastic vs. Deterministic Policies</vt:lpstr>
      <vt:lpstr>Stochastic vs. Deterministic Policies</vt:lpstr>
      <vt:lpstr>Policy Gradient Method</vt:lpstr>
      <vt:lpstr>Proof: The Score-Function Trick</vt:lpstr>
      <vt:lpstr>Beispiel: Cartpole</vt:lpstr>
      <vt:lpstr>Beispiel: Cartpole</vt:lpstr>
      <vt:lpstr>A2C</vt:lpstr>
      <vt:lpstr>DQN - Resultat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vs. Policy Learning</dc:title>
  <dc:creator>Steilen Mathias, BKW Energie AG</dc:creator>
  <cp:lastModifiedBy>Steilen Mathias, BKW Energie AG</cp:lastModifiedBy>
  <cp:revision>1</cp:revision>
  <dcterms:created xsi:type="dcterms:W3CDTF">2023-05-02T16:07:18Z</dcterms:created>
  <dcterms:modified xsi:type="dcterms:W3CDTF">2023-05-04T15:01:42Z</dcterms:modified>
</cp:coreProperties>
</file>