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997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DDEC8-3F30-4DF6-9A04-8FF0722E37EB}" v="20" dt="2024-03-27T21:20:46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7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Steilen" userId="0e0481dd48f7e6bd" providerId="LiveId" clId="{2B0DDEC8-3F30-4DF6-9A04-8FF0722E37EB}"/>
    <pc:docChg chg="undo custSel addSld modSld">
      <pc:chgData name="Mathias Steilen" userId="0e0481dd48f7e6bd" providerId="LiveId" clId="{2B0DDEC8-3F30-4DF6-9A04-8FF0722E37EB}" dt="2024-03-27T21:22:58.963" v="231" actId="1076"/>
      <pc:docMkLst>
        <pc:docMk/>
      </pc:docMkLst>
      <pc:sldChg chg="addSp delSp modSp new mod addAnim delAnim modAnim">
        <pc:chgData name="Mathias Steilen" userId="0e0481dd48f7e6bd" providerId="LiveId" clId="{2B0DDEC8-3F30-4DF6-9A04-8FF0722E37EB}" dt="2024-03-27T21:22:58.963" v="231" actId="1076"/>
        <pc:sldMkLst>
          <pc:docMk/>
          <pc:sldMk cId="3968522533" sldId="256"/>
        </pc:sldMkLst>
        <pc:spChg chg="del">
          <ac:chgData name="Mathias Steilen" userId="0e0481dd48f7e6bd" providerId="LiveId" clId="{2B0DDEC8-3F30-4DF6-9A04-8FF0722E37EB}" dt="2024-03-27T20:57:09.331" v="1" actId="478"/>
          <ac:spMkLst>
            <pc:docMk/>
            <pc:sldMk cId="3968522533" sldId="256"/>
            <ac:spMk id="2" creationId="{D99EEF05-70A8-A427-6639-7F1D0ACF946C}"/>
          </ac:spMkLst>
        </pc:spChg>
        <pc:spChg chg="del">
          <ac:chgData name="Mathias Steilen" userId="0e0481dd48f7e6bd" providerId="LiveId" clId="{2B0DDEC8-3F30-4DF6-9A04-8FF0722E37EB}" dt="2024-03-27T20:57:09.331" v="1" actId="478"/>
          <ac:spMkLst>
            <pc:docMk/>
            <pc:sldMk cId="3968522533" sldId="256"/>
            <ac:spMk id="3" creationId="{1327A777-6871-5E1D-5341-60033CDBFCA3}"/>
          </ac:spMkLst>
        </pc:spChg>
        <pc:spChg chg="add mod">
          <ac:chgData name="Mathias Steilen" userId="0e0481dd48f7e6bd" providerId="LiveId" clId="{2B0DDEC8-3F30-4DF6-9A04-8FF0722E37EB}" dt="2024-03-27T21:13:58.301" v="217" actId="20577"/>
          <ac:spMkLst>
            <pc:docMk/>
            <pc:sldMk cId="3968522533" sldId="256"/>
            <ac:spMk id="20" creationId="{014B7EA6-F58E-B9D6-B92F-3AF81B49DD54}"/>
          </ac:spMkLst>
        </pc:spChg>
        <pc:picChg chg="add del mod">
          <ac:chgData name="Mathias Steilen" userId="0e0481dd48f7e6bd" providerId="LiveId" clId="{2B0DDEC8-3F30-4DF6-9A04-8FF0722E37EB}" dt="2024-03-27T20:59:46.808" v="20" actId="478"/>
          <ac:picMkLst>
            <pc:docMk/>
            <pc:sldMk cId="3968522533" sldId="256"/>
            <ac:picMk id="5" creationId="{ACC1DC6B-255E-50E0-1AB9-8FDE19CC4AE0}"/>
          </ac:picMkLst>
        </pc:picChg>
        <pc:picChg chg="add del mod">
          <ac:chgData name="Mathias Steilen" userId="0e0481dd48f7e6bd" providerId="LiveId" clId="{2B0DDEC8-3F30-4DF6-9A04-8FF0722E37EB}" dt="2024-03-27T20:59:46.808" v="20" actId="478"/>
          <ac:picMkLst>
            <pc:docMk/>
            <pc:sldMk cId="3968522533" sldId="256"/>
            <ac:picMk id="6" creationId="{865EF350-07F1-F647-2128-79E635BAA245}"/>
          </ac:picMkLst>
        </pc:picChg>
        <pc:picChg chg="add del mod">
          <ac:chgData name="Mathias Steilen" userId="0e0481dd48f7e6bd" providerId="LiveId" clId="{2B0DDEC8-3F30-4DF6-9A04-8FF0722E37EB}" dt="2024-03-27T20:59:46.808" v="20" actId="478"/>
          <ac:picMkLst>
            <pc:docMk/>
            <pc:sldMk cId="3968522533" sldId="256"/>
            <ac:picMk id="7" creationId="{FA3C7A29-82A9-E1AE-5A40-AF8F42C6BF48}"/>
          </ac:picMkLst>
        </pc:picChg>
        <pc:picChg chg="add del mod ord">
          <ac:chgData name="Mathias Steilen" userId="0e0481dd48f7e6bd" providerId="LiveId" clId="{2B0DDEC8-3F30-4DF6-9A04-8FF0722E37EB}" dt="2024-03-27T21:03:35.705" v="52" actId="478"/>
          <ac:picMkLst>
            <pc:docMk/>
            <pc:sldMk cId="3968522533" sldId="256"/>
            <ac:picMk id="8" creationId="{469A68FA-580E-CB46-E6D1-D38DF5E8DC38}"/>
          </ac:picMkLst>
        </pc:picChg>
        <pc:picChg chg="add del mod">
          <ac:chgData name="Mathias Steilen" userId="0e0481dd48f7e6bd" providerId="LiveId" clId="{2B0DDEC8-3F30-4DF6-9A04-8FF0722E37EB}" dt="2024-03-27T21:03:35.705" v="52" actId="478"/>
          <ac:picMkLst>
            <pc:docMk/>
            <pc:sldMk cId="3968522533" sldId="256"/>
            <ac:picMk id="10" creationId="{D6C2D0FF-FCA8-1CFB-AA54-00EF9854613F}"/>
          </ac:picMkLst>
        </pc:picChg>
        <pc:picChg chg="add del mod">
          <ac:chgData name="Mathias Steilen" userId="0e0481dd48f7e6bd" providerId="LiveId" clId="{2B0DDEC8-3F30-4DF6-9A04-8FF0722E37EB}" dt="2024-03-27T21:03:35.705" v="52" actId="478"/>
          <ac:picMkLst>
            <pc:docMk/>
            <pc:sldMk cId="3968522533" sldId="256"/>
            <ac:picMk id="11" creationId="{E5D14996-4A86-124C-665C-C524A82C8867}"/>
          </ac:picMkLst>
        </pc:picChg>
        <pc:picChg chg="add del mod">
          <ac:chgData name="Mathias Steilen" userId="0e0481dd48f7e6bd" providerId="LiveId" clId="{2B0DDEC8-3F30-4DF6-9A04-8FF0722E37EB}" dt="2024-03-27T21:07:23.155" v="67" actId="478"/>
          <ac:picMkLst>
            <pc:docMk/>
            <pc:sldMk cId="3968522533" sldId="256"/>
            <ac:picMk id="13" creationId="{37E923FC-16D3-DA36-0CD4-DF179E62AB0B}"/>
          </ac:picMkLst>
        </pc:picChg>
        <pc:picChg chg="add del mod">
          <ac:chgData name="Mathias Steilen" userId="0e0481dd48f7e6bd" providerId="LiveId" clId="{2B0DDEC8-3F30-4DF6-9A04-8FF0722E37EB}" dt="2024-03-27T21:07:23.155" v="67" actId="478"/>
          <ac:picMkLst>
            <pc:docMk/>
            <pc:sldMk cId="3968522533" sldId="256"/>
            <ac:picMk id="14" creationId="{6D246ECF-753B-3D2D-2F64-C7649060180D}"/>
          </ac:picMkLst>
        </pc:picChg>
        <pc:picChg chg="add del mod">
          <ac:chgData name="Mathias Steilen" userId="0e0481dd48f7e6bd" providerId="LiveId" clId="{2B0DDEC8-3F30-4DF6-9A04-8FF0722E37EB}" dt="2024-03-27T21:07:23.155" v="67" actId="478"/>
          <ac:picMkLst>
            <pc:docMk/>
            <pc:sldMk cId="3968522533" sldId="256"/>
            <ac:picMk id="15" creationId="{9DA721AA-C35F-E464-ED49-E351BDB19F99}"/>
          </ac:picMkLst>
        </pc:picChg>
        <pc:picChg chg="add del mod">
          <ac:chgData name="Mathias Steilen" userId="0e0481dd48f7e6bd" providerId="LiveId" clId="{2B0DDEC8-3F30-4DF6-9A04-8FF0722E37EB}" dt="2024-03-27T21:11:58.104" v="149" actId="478"/>
          <ac:picMkLst>
            <pc:docMk/>
            <pc:sldMk cId="3968522533" sldId="256"/>
            <ac:picMk id="17" creationId="{BD9ABA96-8E21-6AAB-F439-C0AB839FB0CE}"/>
          </ac:picMkLst>
        </pc:picChg>
        <pc:picChg chg="add del mod">
          <ac:chgData name="Mathias Steilen" userId="0e0481dd48f7e6bd" providerId="LiveId" clId="{2B0DDEC8-3F30-4DF6-9A04-8FF0722E37EB}" dt="2024-03-27T21:11:56.621" v="148" actId="478"/>
          <ac:picMkLst>
            <pc:docMk/>
            <pc:sldMk cId="3968522533" sldId="256"/>
            <ac:picMk id="18" creationId="{9D3AA787-0BE5-9D93-3557-20C2D1693654}"/>
          </ac:picMkLst>
        </pc:picChg>
        <pc:picChg chg="add del mod">
          <ac:chgData name="Mathias Steilen" userId="0e0481dd48f7e6bd" providerId="LiveId" clId="{2B0DDEC8-3F30-4DF6-9A04-8FF0722E37EB}" dt="2024-03-27T21:12:00.088" v="151" actId="478"/>
          <ac:picMkLst>
            <pc:docMk/>
            <pc:sldMk cId="3968522533" sldId="256"/>
            <ac:picMk id="19" creationId="{AFDDE72D-0BFD-FDC7-67F6-C971CFAA31BA}"/>
          </ac:picMkLst>
        </pc:picChg>
        <pc:picChg chg="add del mod">
          <ac:chgData name="Mathias Steilen" userId="0e0481dd48f7e6bd" providerId="LiveId" clId="{2B0DDEC8-3F30-4DF6-9A04-8FF0722E37EB}" dt="2024-03-27T21:11:58.556" v="150" actId="478"/>
          <ac:picMkLst>
            <pc:docMk/>
            <pc:sldMk cId="3968522533" sldId="256"/>
            <ac:picMk id="21" creationId="{F679B55C-203A-88E7-EF0E-CB75BC3D20E2}"/>
          </ac:picMkLst>
        </pc:picChg>
        <pc:picChg chg="add mod">
          <ac:chgData name="Mathias Steilen" userId="0e0481dd48f7e6bd" providerId="LiveId" clId="{2B0DDEC8-3F30-4DF6-9A04-8FF0722E37EB}" dt="2024-03-27T21:12:55.788" v="166" actId="14100"/>
          <ac:picMkLst>
            <pc:docMk/>
            <pc:sldMk cId="3968522533" sldId="256"/>
            <ac:picMk id="22" creationId="{A406C7F3-316F-5882-43DC-CF410F4A5042}"/>
          </ac:picMkLst>
        </pc:picChg>
        <pc:picChg chg="add mod ord modCrop">
          <ac:chgData name="Mathias Steilen" userId="0e0481dd48f7e6bd" providerId="LiveId" clId="{2B0DDEC8-3F30-4DF6-9A04-8FF0722E37EB}" dt="2024-03-27T21:22:58.963" v="231" actId="1076"/>
          <ac:picMkLst>
            <pc:docMk/>
            <pc:sldMk cId="3968522533" sldId="256"/>
            <ac:picMk id="24" creationId="{900A824C-F318-E1FD-167B-4CA287B2517A}"/>
          </ac:picMkLst>
        </pc:picChg>
        <pc:picChg chg="add mod ord modCrop">
          <ac:chgData name="Mathias Steilen" userId="0e0481dd48f7e6bd" providerId="LiveId" clId="{2B0DDEC8-3F30-4DF6-9A04-8FF0722E37EB}" dt="2024-03-27T21:22:53.321" v="229" actId="1076"/>
          <ac:picMkLst>
            <pc:docMk/>
            <pc:sldMk cId="3968522533" sldId="256"/>
            <ac:picMk id="25" creationId="{D024231D-CDF5-BF7B-A139-AC33C9ACE1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296173"/>
            <a:ext cx="9179799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159854"/>
            <a:ext cx="8099822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50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228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21669"/>
            <a:ext cx="2328699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21669"/>
            <a:ext cx="685110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96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511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974512"/>
            <a:ext cx="931479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300194"/>
            <a:ext cx="931479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97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08344"/>
            <a:ext cx="4589899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08344"/>
            <a:ext cx="4589899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137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21671"/>
            <a:ext cx="9314796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941510"/>
            <a:ext cx="456880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893014"/>
            <a:ext cx="456880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941510"/>
            <a:ext cx="459130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893014"/>
            <a:ext cx="459130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920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5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27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40341"/>
            <a:ext cx="546738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73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40341"/>
            <a:ext cx="546738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475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21671"/>
            <a:ext cx="931479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08344"/>
            <a:ext cx="931479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EE943-623C-4C58-A3A3-5EAB2074D249}" type="datetimeFigureOut">
              <a:rPr lang="LID4096" smtClean="0"/>
              <a:t>03/27/2024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340703"/>
            <a:ext cx="364492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4C10F-C4E4-403E-9292-017D542DCA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38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rastrigin_contour">
            <a:hlinkClick r:id="" action="ppaction://media"/>
            <a:extLst>
              <a:ext uri="{FF2B5EF4-FFF2-40B4-BE49-F238E27FC236}">
                <a16:creationId xmlns:a16="http://schemas.microsoft.com/office/drawing/2014/main" id="{D024231D-CDF5-BF7B-A139-AC33C9ACE1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9440" t="12889" b="9341"/>
          <a:stretch/>
        </p:blipFill>
        <p:spPr>
          <a:xfrm>
            <a:off x="58078" y="678442"/>
            <a:ext cx="5267694" cy="4523827"/>
          </a:xfrm>
          <a:prstGeom prst="rect">
            <a:avLst/>
          </a:prstGeom>
        </p:spPr>
      </p:pic>
      <p:pic>
        <p:nvPicPr>
          <p:cNvPr id="24" name="Picture 23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900A824C-F318-E1FD-167B-4CA287B251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14844" b="12585"/>
          <a:stretch/>
        </p:blipFill>
        <p:spPr>
          <a:xfrm>
            <a:off x="5325772" y="747020"/>
            <a:ext cx="5473991" cy="43866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4B7EA6-F58E-B9D6-B92F-3AF81B49DD54}"/>
              </a:ext>
            </a:extLst>
          </p:cNvPr>
          <p:cNvSpPr txBox="1"/>
          <p:nvPr/>
        </p:nvSpPr>
        <p:spPr>
          <a:xfrm>
            <a:off x="945197" y="155222"/>
            <a:ext cx="890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The Genetic Algorithm Solving the </a:t>
            </a:r>
            <a:r>
              <a:rPr lang="en-GB" sz="2800" b="1" dirty="0" err="1"/>
              <a:t>Rastrigin</a:t>
            </a:r>
            <a:r>
              <a:rPr lang="en-GB" sz="2800" b="1" dirty="0"/>
              <a:t> Function</a:t>
            </a:r>
            <a:endParaRPr lang="LID4096" sz="2800" b="1" dirty="0"/>
          </a:p>
        </p:txBody>
      </p:sp>
      <p:pic>
        <p:nvPicPr>
          <p:cNvPr id="22" name="rastrigin_history">
            <a:hlinkClick r:id="" action="ppaction://media"/>
            <a:extLst>
              <a:ext uri="{FF2B5EF4-FFF2-40B4-BE49-F238E27FC236}">
                <a16:creationId xmlns:a16="http://schemas.microsoft.com/office/drawing/2014/main" id="{A406C7F3-316F-5882-43DC-CF410F4A504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" y="5184776"/>
            <a:ext cx="10799762" cy="27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1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Steilen</dc:creator>
  <cp:lastModifiedBy>Mathias Steilen</cp:lastModifiedBy>
  <cp:revision>1</cp:revision>
  <dcterms:created xsi:type="dcterms:W3CDTF">2024-03-27T20:57:06Z</dcterms:created>
  <dcterms:modified xsi:type="dcterms:W3CDTF">2024-03-27T21:23:00Z</dcterms:modified>
</cp:coreProperties>
</file>