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EB362B-C6C0-41A5-BACE-B50022D66014}" v="58" dt="2023-02-02T09:57:51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8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2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as Steilen" userId="0e0481dd48f7e6bd" providerId="LiveId" clId="{42EB362B-C6C0-41A5-BACE-B50022D66014}"/>
    <pc:docChg chg="modSld">
      <pc:chgData name="Mathias Steilen" userId="0e0481dd48f7e6bd" providerId="LiveId" clId="{42EB362B-C6C0-41A5-BACE-B50022D66014}" dt="2023-02-02T09:57:51.158" v="57" actId="5736"/>
      <pc:docMkLst>
        <pc:docMk/>
      </pc:docMkLst>
      <pc:sldChg chg="modSp">
        <pc:chgData name="Mathias Steilen" userId="0e0481dd48f7e6bd" providerId="LiveId" clId="{42EB362B-C6C0-41A5-BACE-B50022D66014}" dt="2023-02-02T09:57:51.158" v="57" actId="5736"/>
        <pc:sldMkLst>
          <pc:docMk/>
          <pc:sldMk cId="1416939307" sldId="256"/>
        </pc:sldMkLst>
        <pc:graphicFrameChg chg="mod">
          <ac:chgData name="Mathias Steilen" userId="0e0481dd48f7e6bd" providerId="LiveId" clId="{42EB362B-C6C0-41A5-BACE-B50022D66014}" dt="2023-02-02T09:57:51.158" v="57" actId="5736"/>
          <ac:graphicFrameMkLst>
            <pc:docMk/>
            <pc:sldMk cId="1416939307" sldId="256"/>
            <ac:graphicFrameMk id="4" creationId="{F7F0C144-855B-2CBB-C3DD-65982DFAED8C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4CCA7C-85EE-40AC-9187-8D63B1458533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LID4096"/>
        </a:p>
      </dgm:t>
    </dgm:pt>
    <dgm:pt modelId="{110D0269-6D95-487F-85AB-B54EB4B79259}">
      <dgm:prSet phldrT="[Text]"/>
      <dgm:spPr/>
      <dgm:t>
        <a:bodyPr/>
        <a:lstStyle/>
        <a:p>
          <a:r>
            <a:rPr lang="en-GB" dirty="0"/>
            <a:t>Predictive </a:t>
          </a:r>
          <a:r>
            <a:rPr lang="en-GB"/>
            <a:t>Econometrics Assignment</a:t>
          </a:r>
          <a:endParaRPr lang="LID4096" dirty="0"/>
        </a:p>
      </dgm:t>
    </dgm:pt>
    <dgm:pt modelId="{2FC28210-8750-4CBA-8CC9-35321AA94EBD}" type="parTrans" cxnId="{F44554E2-CAA7-4499-94CF-CF473F6331A1}">
      <dgm:prSet/>
      <dgm:spPr/>
      <dgm:t>
        <a:bodyPr/>
        <a:lstStyle/>
        <a:p>
          <a:endParaRPr lang="LID4096"/>
        </a:p>
      </dgm:t>
    </dgm:pt>
    <dgm:pt modelId="{7E5FD9C6-E459-4B5E-9921-FF5E1F02996F}" type="sibTrans" cxnId="{F44554E2-CAA7-4499-94CF-CF473F6331A1}">
      <dgm:prSet/>
      <dgm:spPr/>
      <dgm:t>
        <a:bodyPr/>
        <a:lstStyle/>
        <a:p>
          <a:endParaRPr lang="LID4096"/>
        </a:p>
      </dgm:t>
    </dgm:pt>
    <dgm:pt modelId="{2A5C1971-D1BA-4987-B608-38DA6FD75B98}">
      <dgm:prSet phldrT="[Text]"/>
      <dgm:spPr/>
      <dgm:t>
        <a:bodyPr/>
        <a:lstStyle/>
        <a:p>
          <a:r>
            <a:rPr lang="en-GB" dirty="0"/>
            <a:t>Data (Folder)</a:t>
          </a:r>
          <a:endParaRPr lang="LID4096" dirty="0"/>
        </a:p>
      </dgm:t>
    </dgm:pt>
    <dgm:pt modelId="{7E52297D-C97C-4FAF-AFA2-FD4E0F0071C0}" type="parTrans" cxnId="{DAA45C7E-4DA0-478E-AA40-61C29E7322E7}">
      <dgm:prSet/>
      <dgm:spPr/>
      <dgm:t>
        <a:bodyPr/>
        <a:lstStyle/>
        <a:p>
          <a:endParaRPr lang="LID4096"/>
        </a:p>
      </dgm:t>
    </dgm:pt>
    <dgm:pt modelId="{43E0F2AA-F9CD-4558-8B6A-B7B2525F3704}" type="sibTrans" cxnId="{DAA45C7E-4DA0-478E-AA40-61C29E7322E7}">
      <dgm:prSet/>
      <dgm:spPr/>
      <dgm:t>
        <a:bodyPr/>
        <a:lstStyle/>
        <a:p>
          <a:endParaRPr lang="LID4096"/>
        </a:p>
      </dgm:t>
    </dgm:pt>
    <dgm:pt modelId="{1813DF49-0EE8-4E33-B779-971044420653}">
      <dgm:prSet phldrT="[Text]"/>
      <dgm:spPr/>
      <dgm:t>
        <a:bodyPr/>
        <a:lstStyle/>
        <a:p>
          <a:r>
            <a:rPr lang="en-GB" dirty="0"/>
            <a:t>Models (Folder)</a:t>
          </a:r>
          <a:endParaRPr lang="LID4096" dirty="0"/>
        </a:p>
      </dgm:t>
    </dgm:pt>
    <dgm:pt modelId="{339E565F-57C4-4E7C-A72B-2B5DB4FDFB62}" type="parTrans" cxnId="{B93AB2FB-92B6-4A06-9877-0D588E231C17}">
      <dgm:prSet/>
      <dgm:spPr/>
      <dgm:t>
        <a:bodyPr/>
        <a:lstStyle/>
        <a:p>
          <a:endParaRPr lang="LID4096"/>
        </a:p>
      </dgm:t>
    </dgm:pt>
    <dgm:pt modelId="{26796C91-5FC9-4D39-9BDE-9961378E2BAA}" type="sibTrans" cxnId="{B93AB2FB-92B6-4A06-9877-0D588E231C17}">
      <dgm:prSet/>
      <dgm:spPr/>
      <dgm:t>
        <a:bodyPr/>
        <a:lstStyle/>
        <a:p>
          <a:endParaRPr lang="LID4096"/>
        </a:p>
      </dgm:t>
    </dgm:pt>
    <dgm:pt modelId="{9DF0C1A3-9C7C-4AD9-8930-56D3F9DD9AE7}">
      <dgm:prSet phldrT="[Text]"/>
      <dgm:spPr/>
      <dgm:t>
        <a:bodyPr/>
        <a:lstStyle/>
        <a:p>
          <a:r>
            <a:rPr lang="en-GB" dirty="0"/>
            <a:t>Graphics (Folder)</a:t>
          </a:r>
          <a:endParaRPr lang="LID4096" dirty="0"/>
        </a:p>
      </dgm:t>
    </dgm:pt>
    <dgm:pt modelId="{861D09A3-31DA-4E7E-AB65-0EC9BD9C79D2}" type="parTrans" cxnId="{6015E665-CFCA-491E-8A98-1C1C598B6FBB}">
      <dgm:prSet/>
      <dgm:spPr/>
      <dgm:t>
        <a:bodyPr/>
        <a:lstStyle/>
        <a:p>
          <a:endParaRPr lang="LID4096"/>
        </a:p>
      </dgm:t>
    </dgm:pt>
    <dgm:pt modelId="{082F6347-09B5-4E8E-BB40-DED3FE19B72E}" type="sibTrans" cxnId="{6015E665-CFCA-491E-8A98-1C1C598B6FBB}">
      <dgm:prSet/>
      <dgm:spPr/>
      <dgm:t>
        <a:bodyPr/>
        <a:lstStyle/>
        <a:p>
          <a:endParaRPr lang="LID4096"/>
        </a:p>
      </dgm:t>
    </dgm:pt>
    <dgm:pt modelId="{A1DAB0E3-A353-4BFB-B2F9-BDD9E6818813}">
      <dgm:prSet phldrT="[Text]"/>
      <dgm:spPr/>
      <dgm:t>
        <a:bodyPr/>
        <a:lstStyle/>
        <a:p>
          <a:r>
            <a:rPr lang="en-GB" dirty="0"/>
            <a:t>Obesity data</a:t>
          </a:r>
          <a:endParaRPr lang="LID4096" dirty="0"/>
        </a:p>
      </dgm:t>
    </dgm:pt>
    <dgm:pt modelId="{A5F844D0-8D70-4BA0-8624-C45957937E2F}" type="parTrans" cxnId="{BE28C13F-25F7-4DF3-B5C0-9DB50366C407}">
      <dgm:prSet/>
      <dgm:spPr/>
      <dgm:t>
        <a:bodyPr/>
        <a:lstStyle/>
        <a:p>
          <a:endParaRPr lang="LID4096"/>
        </a:p>
      </dgm:t>
    </dgm:pt>
    <dgm:pt modelId="{D94AA346-9BE0-435F-9F1E-3925A57927BC}" type="sibTrans" cxnId="{BE28C13F-25F7-4DF3-B5C0-9DB50366C407}">
      <dgm:prSet/>
      <dgm:spPr/>
      <dgm:t>
        <a:bodyPr/>
        <a:lstStyle/>
        <a:p>
          <a:endParaRPr lang="LID4096"/>
        </a:p>
      </dgm:t>
    </dgm:pt>
    <dgm:pt modelId="{1A3755B6-4D61-4DA3-9E78-6BDA066E6A1C}">
      <dgm:prSet phldrT="[Text]"/>
      <dgm:spPr/>
      <dgm:t>
        <a:bodyPr/>
        <a:lstStyle/>
        <a:p>
          <a:r>
            <a:rPr lang="en-GB" dirty="0"/>
            <a:t>000 </a:t>
          </a:r>
          <a:r>
            <a:rPr lang="en-GB" dirty="0" err="1"/>
            <a:t>Modelling.Rmd</a:t>
          </a:r>
          <a:r>
            <a:rPr lang="en-GB" dirty="0"/>
            <a:t> (Parent File to call R Scripts below)</a:t>
          </a:r>
          <a:endParaRPr lang="LID4096" dirty="0"/>
        </a:p>
      </dgm:t>
    </dgm:pt>
    <dgm:pt modelId="{3B01B134-A41B-4212-95CC-71D1B33ECC70}" type="parTrans" cxnId="{3756CBE7-6F23-4D2C-99D6-421034B85E11}">
      <dgm:prSet/>
      <dgm:spPr/>
      <dgm:t>
        <a:bodyPr/>
        <a:lstStyle/>
        <a:p>
          <a:endParaRPr lang="LID4096"/>
        </a:p>
      </dgm:t>
    </dgm:pt>
    <dgm:pt modelId="{B6C05B05-7AE5-49FF-AAA7-B543394F0FB6}" type="sibTrans" cxnId="{3756CBE7-6F23-4D2C-99D6-421034B85E11}">
      <dgm:prSet/>
      <dgm:spPr/>
      <dgm:t>
        <a:bodyPr/>
        <a:lstStyle/>
        <a:p>
          <a:endParaRPr lang="LID4096"/>
        </a:p>
      </dgm:t>
    </dgm:pt>
    <dgm:pt modelId="{A63C3657-04D1-4424-9FE9-11E85CFBD0C2}">
      <dgm:prSet phldrT="[Text]"/>
      <dgm:spPr/>
      <dgm:t>
        <a:bodyPr/>
        <a:lstStyle/>
        <a:p>
          <a:r>
            <a:rPr lang="en-GB" dirty="0"/>
            <a:t>All other R scripts (containing one model specification each)</a:t>
          </a:r>
          <a:endParaRPr lang="LID4096" dirty="0"/>
        </a:p>
      </dgm:t>
    </dgm:pt>
    <dgm:pt modelId="{7258AD36-0288-4E99-A169-836DA5C7AB90}" type="parTrans" cxnId="{572F86D5-D7C3-47F3-80A8-B58823078D7B}">
      <dgm:prSet/>
      <dgm:spPr/>
      <dgm:t>
        <a:bodyPr/>
        <a:lstStyle/>
        <a:p>
          <a:endParaRPr lang="LID4096"/>
        </a:p>
      </dgm:t>
    </dgm:pt>
    <dgm:pt modelId="{86285649-F06F-42A4-802C-E8B8FA6581BA}" type="sibTrans" cxnId="{572F86D5-D7C3-47F3-80A8-B58823078D7B}">
      <dgm:prSet/>
      <dgm:spPr/>
      <dgm:t>
        <a:bodyPr/>
        <a:lstStyle/>
        <a:p>
          <a:endParaRPr lang="LID4096"/>
        </a:p>
      </dgm:t>
    </dgm:pt>
    <dgm:pt modelId="{DE9C593A-30DB-4CE3-BF2D-068E913EDC5B}">
      <dgm:prSet phldrT="[Text]"/>
      <dgm:spPr/>
      <dgm:t>
        <a:bodyPr/>
        <a:lstStyle/>
        <a:p>
          <a:r>
            <a:rPr lang="en-GB" dirty="0"/>
            <a:t>Tuning results (*_</a:t>
          </a:r>
          <a:r>
            <a:rPr lang="en-GB" dirty="0" err="1"/>
            <a:t>tune.rds</a:t>
          </a:r>
          <a:r>
            <a:rPr lang="en-GB" dirty="0"/>
            <a:t>)</a:t>
          </a:r>
          <a:endParaRPr lang="LID4096" dirty="0"/>
        </a:p>
      </dgm:t>
    </dgm:pt>
    <dgm:pt modelId="{09450752-B243-4BB2-B036-EA8B51D96E39}" type="parTrans" cxnId="{C5363D0C-1A38-4747-88FD-5C04AB58BE29}">
      <dgm:prSet/>
      <dgm:spPr/>
      <dgm:t>
        <a:bodyPr/>
        <a:lstStyle/>
        <a:p>
          <a:endParaRPr lang="LID4096"/>
        </a:p>
      </dgm:t>
    </dgm:pt>
    <dgm:pt modelId="{5F13409D-683D-4197-A9A5-0714845BD033}" type="sibTrans" cxnId="{C5363D0C-1A38-4747-88FD-5C04AB58BE29}">
      <dgm:prSet/>
      <dgm:spPr/>
      <dgm:t>
        <a:bodyPr/>
        <a:lstStyle/>
        <a:p>
          <a:endParaRPr lang="LID4096"/>
        </a:p>
      </dgm:t>
    </dgm:pt>
    <dgm:pt modelId="{C0C92A76-06ED-4BE0-961A-DF22094A66FA}">
      <dgm:prSet phldrT="[Text]"/>
      <dgm:spPr/>
      <dgm:t>
        <a:bodyPr/>
        <a:lstStyle/>
        <a:p>
          <a:r>
            <a:rPr lang="en-GB" dirty="0"/>
            <a:t>Trained models (*_</a:t>
          </a:r>
          <a:r>
            <a:rPr lang="en-GB" dirty="0" err="1"/>
            <a:t>fit.rds</a:t>
          </a:r>
          <a:r>
            <a:rPr lang="en-GB" dirty="0"/>
            <a:t>)</a:t>
          </a:r>
          <a:endParaRPr lang="LID4096" dirty="0"/>
        </a:p>
      </dgm:t>
    </dgm:pt>
    <dgm:pt modelId="{28D72287-6AD7-4EBA-BD13-0A9AE1AA4141}" type="parTrans" cxnId="{66B5B483-49FF-4F59-ACAA-F209F10E28F9}">
      <dgm:prSet/>
      <dgm:spPr/>
      <dgm:t>
        <a:bodyPr/>
        <a:lstStyle/>
        <a:p>
          <a:endParaRPr lang="LID4096"/>
        </a:p>
      </dgm:t>
    </dgm:pt>
    <dgm:pt modelId="{2B365AA9-F2E8-447A-9FB1-9C3AA44817D6}" type="sibTrans" cxnId="{66B5B483-49FF-4F59-ACAA-F209F10E28F9}">
      <dgm:prSet/>
      <dgm:spPr/>
      <dgm:t>
        <a:bodyPr/>
        <a:lstStyle/>
        <a:p>
          <a:endParaRPr lang="LID4096"/>
        </a:p>
      </dgm:t>
    </dgm:pt>
    <dgm:pt modelId="{4C7995A9-05DD-484E-9B9A-C831A7D43622}">
      <dgm:prSet phldrT="[Text]"/>
      <dgm:spPr/>
      <dgm:t>
        <a:bodyPr/>
        <a:lstStyle/>
        <a:p>
          <a:r>
            <a:rPr lang="en-GB" dirty="0"/>
            <a:t>Individual Task - </a:t>
          </a:r>
          <a:r>
            <a:rPr lang="en-GB" dirty="0" err="1"/>
            <a:t>PARENT.rmd</a:t>
          </a:r>
          <a:r>
            <a:rPr lang="en-GB" dirty="0"/>
            <a:t> (Parent for knitting)</a:t>
          </a:r>
          <a:endParaRPr lang="LID4096" dirty="0"/>
        </a:p>
      </dgm:t>
    </dgm:pt>
    <dgm:pt modelId="{5D05A42A-80EF-4C6D-941D-11D5E766B4BA}" type="parTrans" cxnId="{1278E416-ADEC-4D11-9A48-EEB031687755}">
      <dgm:prSet/>
      <dgm:spPr/>
      <dgm:t>
        <a:bodyPr/>
        <a:lstStyle/>
        <a:p>
          <a:endParaRPr lang="LID4096"/>
        </a:p>
      </dgm:t>
    </dgm:pt>
    <dgm:pt modelId="{124FD573-526B-44DF-8B4F-7E1FB3D26076}" type="sibTrans" cxnId="{1278E416-ADEC-4D11-9A48-EEB031687755}">
      <dgm:prSet/>
      <dgm:spPr/>
      <dgm:t>
        <a:bodyPr/>
        <a:lstStyle/>
        <a:p>
          <a:endParaRPr lang="LID4096"/>
        </a:p>
      </dgm:t>
    </dgm:pt>
    <dgm:pt modelId="{B4533EFB-9703-4682-A8DE-340222EA79DC}">
      <dgm:prSet phldrT="[Text]"/>
      <dgm:spPr/>
      <dgm:t>
        <a:bodyPr/>
        <a:lstStyle/>
        <a:p>
          <a:r>
            <a:rPr lang="en-GB" dirty="0"/>
            <a:t>Main </a:t>
          </a:r>
          <a:r>
            <a:rPr lang="en-GB" dirty="0" err="1"/>
            <a:t>Body.Rmd</a:t>
          </a:r>
          <a:r>
            <a:rPr lang="en-GB" dirty="0"/>
            <a:t> (Content of Paper)</a:t>
          </a:r>
          <a:endParaRPr lang="LID4096" dirty="0"/>
        </a:p>
      </dgm:t>
    </dgm:pt>
    <dgm:pt modelId="{56B21A94-46C6-4E81-B2FB-03E5F2603303}" type="parTrans" cxnId="{DBF0F8F8-1BB5-4361-A586-7DDE5318773E}">
      <dgm:prSet/>
      <dgm:spPr/>
      <dgm:t>
        <a:bodyPr/>
        <a:lstStyle/>
        <a:p>
          <a:endParaRPr lang="LID4096"/>
        </a:p>
      </dgm:t>
    </dgm:pt>
    <dgm:pt modelId="{D8A39063-D603-454C-9AE6-F04BC5042FF1}" type="sibTrans" cxnId="{DBF0F8F8-1BB5-4361-A586-7DDE5318773E}">
      <dgm:prSet/>
      <dgm:spPr/>
      <dgm:t>
        <a:bodyPr/>
        <a:lstStyle/>
        <a:p>
          <a:endParaRPr lang="LID4096"/>
        </a:p>
      </dgm:t>
    </dgm:pt>
    <dgm:pt modelId="{802D3193-FD64-479D-A163-537CF11E9085}">
      <dgm:prSet phldrT="[Text]"/>
      <dgm:spPr/>
      <dgm:t>
        <a:bodyPr/>
        <a:lstStyle/>
        <a:p>
          <a:r>
            <a:rPr lang="en-GB" dirty="0"/>
            <a:t>Other files for formatting citations and more</a:t>
          </a:r>
          <a:endParaRPr lang="LID4096" dirty="0"/>
        </a:p>
      </dgm:t>
    </dgm:pt>
    <dgm:pt modelId="{9A2CBBBF-DDFD-4EFC-B190-D1B468045DA4}" type="parTrans" cxnId="{EACAF5A1-C661-4A6C-B8A6-EA5D509517FB}">
      <dgm:prSet/>
      <dgm:spPr/>
      <dgm:t>
        <a:bodyPr/>
        <a:lstStyle/>
        <a:p>
          <a:endParaRPr lang="LID4096"/>
        </a:p>
      </dgm:t>
    </dgm:pt>
    <dgm:pt modelId="{A38AF197-269B-4E09-95E6-512F0464474B}" type="sibTrans" cxnId="{EACAF5A1-C661-4A6C-B8A6-EA5D509517FB}">
      <dgm:prSet/>
      <dgm:spPr/>
      <dgm:t>
        <a:bodyPr/>
        <a:lstStyle/>
        <a:p>
          <a:endParaRPr lang="LID4096"/>
        </a:p>
      </dgm:t>
    </dgm:pt>
    <dgm:pt modelId="{C928F619-4224-413D-8A8F-4096E0CFFF1C}">
      <dgm:prSet phldrT="[Text]"/>
      <dgm:spPr/>
      <dgm:t>
        <a:bodyPr/>
        <a:lstStyle/>
        <a:p>
          <a:r>
            <a:rPr lang="en-GB" dirty="0"/>
            <a:t>All necessary files to knit </a:t>
          </a:r>
          <a:r>
            <a:rPr lang="en-GB"/>
            <a:t>LaTeX PDF</a:t>
          </a:r>
          <a:endParaRPr lang="LID4096" dirty="0"/>
        </a:p>
      </dgm:t>
    </dgm:pt>
    <dgm:pt modelId="{133992B4-D5E4-4D34-9EE8-207B1FA8A0E7}" type="parTrans" cxnId="{95AA243B-B379-4040-9408-F056D9D0A4B0}">
      <dgm:prSet/>
      <dgm:spPr/>
      <dgm:t>
        <a:bodyPr/>
        <a:lstStyle/>
        <a:p>
          <a:endParaRPr lang="LID4096"/>
        </a:p>
      </dgm:t>
    </dgm:pt>
    <dgm:pt modelId="{B7B8A9AF-37CA-4CB8-9A9E-05783D229DFD}" type="sibTrans" cxnId="{95AA243B-B379-4040-9408-F056D9D0A4B0}">
      <dgm:prSet/>
      <dgm:spPr/>
      <dgm:t>
        <a:bodyPr/>
        <a:lstStyle/>
        <a:p>
          <a:endParaRPr lang="LID4096"/>
        </a:p>
      </dgm:t>
    </dgm:pt>
    <dgm:pt modelId="{B1339599-8868-45A3-BB70-8820920EC7DB}" type="pres">
      <dgm:prSet presAssocID="{364CCA7C-85EE-40AC-9187-8D63B14585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A69BF71-4F57-4E3E-B47F-43711A694068}" type="pres">
      <dgm:prSet presAssocID="{110D0269-6D95-487F-85AB-B54EB4B79259}" presName="hierRoot1" presStyleCnt="0">
        <dgm:presLayoutVars>
          <dgm:hierBranch val="init"/>
        </dgm:presLayoutVars>
      </dgm:prSet>
      <dgm:spPr/>
    </dgm:pt>
    <dgm:pt modelId="{41580ABB-73F1-462D-8B7D-AD941E4D5F2B}" type="pres">
      <dgm:prSet presAssocID="{110D0269-6D95-487F-85AB-B54EB4B79259}" presName="rootComposite1" presStyleCnt="0"/>
      <dgm:spPr/>
    </dgm:pt>
    <dgm:pt modelId="{5BCFDAA0-1CC6-4298-99E3-094C39F2E4BC}" type="pres">
      <dgm:prSet presAssocID="{110D0269-6D95-487F-85AB-B54EB4B79259}" presName="rootText1" presStyleLbl="node0" presStyleIdx="0" presStyleCnt="1">
        <dgm:presLayoutVars>
          <dgm:chPref val="3"/>
        </dgm:presLayoutVars>
      </dgm:prSet>
      <dgm:spPr/>
    </dgm:pt>
    <dgm:pt modelId="{452E739B-4717-4B69-B5A9-5FB48664B428}" type="pres">
      <dgm:prSet presAssocID="{110D0269-6D95-487F-85AB-B54EB4B79259}" presName="rootConnector1" presStyleLbl="node1" presStyleIdx="0" presStyleCnt="0"/>
      <dgm:spPr/>
    </dgm:pt>
    <dgm:pt modelId="{FEAC2013-2C20-4963-A27A-0B9CB95B26BA}" type="pres">
      <dgm:prSet presAssocID="{110D0269-6D95-487F-85AB-B54EB4B79259}" presName="hierChild2" presStyleCnt="0"/>
      <dgm:spPr/>
    </dgm:pt>
    <dgm:pt modelId="{0346B40F-3C95-43C2-99D7-6EF5BC910317}" type="pres">
      <dgm:prSet presAssocID="{7E52297D-C97C-4FAF-AFA2-FD4E0F0071C0}" presName="Name37" presStyleLbl="parChTrans1D2" presStyleIdx="0" presStyleCnt="4"/>
      <dgm:spPr/>
    </dgm:pt>
    <dgm:pt modelId="{D36AB18E-2E65-4FE2-A073-5DBA86C8D023}" type="pres">
      <dgm:prSet presAssocID="{2A5C1971-D1BA-4987-B608-38DA6FD75B98}" presName="hierRoot2" presStyleCnt="0">
        <dgm:presLayoutVars>
          <dgm:hierBranch val="init"/>
        </dgm:presLayoutVars>
      </dgm:prSet>
      <dgm:spPr/>
    </dgm:pt>
    <dgm:pt modelId="{DFE0D25B-9877-4CD3-891E-75EC7715DCD6}" type="pres">
      <dgm:prSet presAssocID="{2A5C1971-D1BA-4987-B608-38DA6FD75B98}" presName="rootComposite" presStyleCnt="0"/>
      <dgm:spPr/>
    </dgm:pt>
    <dgm:pt modelId="{DEC7D959-8977-4300-886C-D0FEFDF9FF03}" type="pres">
      <dgm:prSet presAssocID="{2A5C1971-D1BA-4987-B608-38DA6FD75B98}" presName="rootText" presStyleLbl="node2" presStyleIdx="0" presStyleCnt="4">
        <dgm:presLayoutVars>
          <dgm:chPref val="3"/>
        </dgm:presLayoutVars>
      </dgm:prSet>
      <dgm:spPr/>
    </dgm:pt>
    <dgm:pt modelId="{62343F1B-7D50-4698-A15C-E982B742364A}" type="pres">
      <dgm:prSet presAssocID="{2A5C1971-D1BA-4987-B608-38DA6FD75B98}" presName="rootConnector" presStyleLbl="node2" presStyleIdx="0" presStyleCnt="4"/>
      <dgm:spPr/>
    </dgm:pt>
    <dgm:pt modelId="{F10ADD1E-486E-477B-B316-C59A53ACE7D4}" type="pres">
      <dgm:prSet presAssocID="{2A5C1971-D1BA-4987-B608-38DA6FD75B98}" presName="hierChild4" presStyleCnt="0"/>
      <dgm:spPr/>
    </dgm:pt>
    <dgm:pt modelId="{B67BC121-F023-4194-8993-3141F1DDF998}" type="pres">
      <dgm:prSet presAssocID="{A5F844D0-8D70-4BA0-8624-C45957937E2F}" presName="Name37" presStyleLbl="parChTrans1D3" presStyleIdx="0" presStyleCnt="5"/>
      <dgm:spPr/>
    </dgm:pt>
    <dgm:pt modelId="{4BC9A6D2-8A63-4238-91F8-B403FA96D36E}" type="pres">
      <dgm:prSet presAssocID="{A1DAB0E3-A353-4BFB-B2F9-BDD9E6818813}" presName="hierRoot2" presStyleCnt="0">
        <dgm:presLayoutVars>
          <dgm:hierBranch val="init"/>
        </dgm:presLayoutVars>
      </dgm:prSet>
      <dgm:spPr/>
    </dgm:pt>
    <dgm:pt modelId="{7A52C0CD-4798-44BC-B02A-42D8E2757A9F}" type="pres">
      <dgm:prSet presAssocID="{A1DAB0E3-A353-4BFB-B2F9-BDD9E6818813}" presName="rootComposite" presStyleCnt="0"/>
      <dgm:spPr/>
    </dgm:pt>
    <dgm:pt modelId="{6DF0B0E8-C31F-4036-8522-A1A501D8B519}" type="pres">
      <dgm:prSet presAssocID="{A1DAB0E3-A353-4BFB-B2F9-BDD9E6818813}" presName="rootText" presStyleLbl="node3" presStyleIdx="0" presStyleCnt="5">
        <dgm:presLayoutVars>
          <dgm:chPref val="3"/>
        </dgm:presLayoutVars>
      </dgm:prSet>
      <dgm:spPr/>
    </dgm:pt>
    <dgm:pt modelId="{D9E1AFA2-5F3E-4AED-9668-6B8428BE2D36}" type="pres">
      <dgm:prSet presAssocID="{A1DAB0E3-A353-4BFB-B2F9-BDD9E6818813}" presName="rootConnector" presStyleLbl="node3" presStyleIdx="0" presStyleCnt="5"/>
      <dgm:spPr/>
    </dgm:pt>
    <dgm:pt modelId="{10E3A85A-2333-4DEC-983D-0AE4EE610609}" type="pres">
      <dgm:prSet presAssocID="{A1DAB0E3-A353-4BFB-B2F9-BDD9E6818813}" presName="hierChild4" presStyleCnt="0"/>
      <dgm:spPr/>
    </dgm:pt>
    <dgm:pt modelId="{82B2E80C-7DCA-4E7D-A58F-2EEECCA8F5E4}" type="pres">
      <dgm:prSet presAssocID="{A1DAB0E3-A353-4BFB-B2F9-BDD9E6818813}" presName="hierChild5" presStyleCnt="0"/>
      <dgm:spPr/>
    </dgm:pt>
    <dgm:pt modelId="{42393290-B29D-420C-8777-F7896537AA6F}" type="pres">
      <dgm:prSet presAssocID="{2A5C1971-D1BA-4987-B608-38DA6FD75B98}" presName="hierChild5" presStyleCnt="0"/>
      <dgm:spPr/>
    </dgm:pt>
    <dgm:pt modelId="{65704669-B272-4FF4-BA11-E5569E71D21F}" type="pres">
      <dgm:prSet presAssocID="{339E565F-57C4-4E7C-A72B-2B5DB4FDFB62}" presName="Name37" presStyleLbl="parChTrans1D2" presStyleIdx="1" presStyleCnt="4"/>
      <dgm:spPr/>
    </dgm:pt>
    <dgm:pt modelId="{80BC99EE-3BC1-4622-9EAE-BBD73CABC60B}" type="pres">
      <dgm:prSet presAssocID="{1813DF49-0EE8-4E33-B779-971044420653}" presName="hierRoot2" presStyleCnt="0">
        <dgm:presLayoutVars>
          <dgm:hierBranch val="init"/>
        </dgm:presLayoutVars>
      </dgm:prSet>
      <dgm:spPr/>
    </dgm:pt>
    <dgm:pt modelId="{E2E35AEA-08E1-4590-864A-F5C2EAC30B35}" type="pres">
      <dgm:prSet presAssocID="{1813DF49-0EE8-4E33-B779-971044420653}" presName="rootComposite" presStyleCnt="0"/>
      <dgm:spPr/>
    </dgm:pt>
    <dgm:pt modelId="{3B580998-3512-4658-A7FF-FF86B7966FCD}" type="pres">
      <dgm:prSet presAssocID="{1813DF49-0EE8-4E33-B779-971044420653}" presName="rootText" presStyleLbl="node2" presStyleIdx="1" presStyleCnt="4">
        <dgm:presLayoutVars>
          <dgm:chPref val="3"/>
        </dgm:presLayoutVars>
      </dgm:prSet>
      <dgm:spPr/>
    </dgm:pt>
    <dgm:pt modelId="{A5A5F51D-0189-4D4F-807E-57B2C63D4672}" type="pres">
      <dgm:prSet presAssocID="{1813DF49-0EE8-4E33-B779-971044420653}" presName="rootConnector" presStyleLbl="node2" presStyleIdx="1" presStyleCnt="4"/>
      <dgm:spPr/>
    </dgm:pt>
    <dgm:pt modelId="{CECD4A64-5B54-458A-A3FF-8939BABE2E71}" type="pres">
      <dgm:prSet presAssocID="{1813DF49-0EE8-4E33-B779-971044420653}" presName="hierChild4" presStyleCnt="0"/>
      <dgm:spPr/>
    </dgm:pt>
    <dgm:pt modelId="{BA44D10F-8CC9-48EE-B605-74E13BE985BB}" type="pres">
      <dgm:prSet presAssocID="{3B01B134-A41B-4212-95CC-71D1B33ECC70}" presName="Name37" presStyleLbl="parChTrans1D3" presStyleIdx="1" presStyleCnt="5"/>
      <dgm:spPr/>
    </dgm:pt>
    <dgm:pt modelId="{C11234B5-73C2-4B47-AC37-6E666C7D186E}" type="pres">
      <dgm:prSet presAssocID="{1A3755B6-4D61-4DA3-9E78-6BDA066E6A1C}" presName="hierRoot2" presStyleCnt="0">
        <dgm:presLayoutVars>
          <dgm:hierBranch val="init"/>
        </dgm:presLayoutVars>
      </dgm:prSet>
      <dgm:spPr/>
    </dgm:pt>
    <dgm:pt modelId="{926304BC-AEFD-4916-ACDD-522630A30D1E}" type="pres">
      <dgm:prSet presAssocID="{1A3755B6-4D61-4DA3-9E78-6BDA066E6A1C}" presName="rootComposite" presStyleCnt="0"/>
      <dgm:spPr/>
    </dgm:pt>
    <dgm:pt modelId="{73805D1B-D6F1-4A41-B49C-B68524C74619}" type="pres">
      <dgm:prSet presAssocID="{1A3755B6-4D61-4DA3-9E78-6BDA066E6A1C}" presName="rootText" presStyleLbl="node3" presStyleIdx="1" presStyleCnt="5">
        <dgm:presLayoutVars>
          <dgm:chPref val="3"/>
        </dgm:presLayoutVars>
      </dgm:prSet>
      <dgm:spPr/>
    </dgm:pt>
    <dgm:pt modelId="{E639E1A3-6113-412F-A0AC-42E6C9B0F6C7}" type="pres">
      <dgm:prSet presAssocID="{1A3755B6-4D61-4DA3-9E78-6BDA066E6A1C}" presName="rootConnector" presStyleLbl="node3" presStyleIdx="1" presStyleCnt="5"/>
      <dgm:spPr/>
    </dgm:pt>
    <dgm:pt modelId="{DA1A87BA-C447-44D7-BE3B-88C183601AA7}" type="pres">
      <dgm:prSet presAssocID="{1A3755B6-4D61-4DA3-9E78-6BDA066E6A1C}" presName="hierChild4" presStyleCnt="0"/>
      <dgm:spPr/>
    </dgm:pt>
    <dgm:pt modelId="{667334BE-B086-4FD3-A7F6-FE66F75CBB25}" type="pres">
      <dgm:prSet presAssocID="{7258AD36-0288-4E99-A169-836DA5C7AB90}" presName="Name37" presStyleLbl="parChTrans1D4" presStyleIdx="0" presStyleCnt="3"/>
      <dgm:spPr/>
    </dgm:pt>
    <dgm:pt modelId="{9A411039-BC96-4FD1-9A3E-B2AD9A6ADF7A}" type="pres">
      <dgm:prSet presAssocID="{A63C3657-04D1-4424-9FE9-11E85CFBD0C2}" presName="hierRoot2" presStyleCnt="0">
        <dgm:presLayoutVars>
          <dgm:hierBranch val="init"/>
        </dgm:presLayoutVars>
      </dgm:prSet>
      <dgm:spPr/>
    </dgm:pt>
    <dgm:pt modelId="{36602496-822A-4E4E-B098-44D6F221457A}" type="pres">
      <dgm:prSet presAssocID="{A63C3657-04D1-4424-9FE9-11E85CFBD0C2}" presName="rootComposite" presStyleCnt="0"/>
      <dgm:spPr/>
    </dgm:pt>
    <dgm:pt modelId="{2D3A6CAA-3180-4639-8E05-C33BD32B98F2}" type="pres">
      <dgm:prSet presAssocID="{A63C3657-04D1-4424-9FE9-11E85CFBD0C2}" presName="rootText" presStyleLbl="node4" presStyleIdx="0" presStyleCnt="3">
        <dgm:presLayoutVars>
          <dgm:chPref val="3"/>
        </dgm:presLayoutVars>
      </dgm:prSet>
      <dgm:spPr/>
    </dgm:pt>
    <dgm:pt modelId="{6025BE58-7E88-4F96-BAFC-31C4C6E751F1}" type="pres">
      <dgm:prSet presAssocID="{A63C3657-04D1-4424-9FE9-11E85CFBD0C2}" presName="rootConnector" presStyleLbl="node4" presStyleIdx="0" presStyleCnt="3"/>
      <dgm:spPr/>
    </dgm:pt>
    <dgm:pt modelId="{D2279B66-5E61-41B9-B256-8D513E1C32B0}" type="pres">
      <dgm:prSet presAssocID="{A63C3657-04D1-4424-9FE9-11E85CFBD0C2}" presName="hierChild4" presStyleCnt="0"/>
      <dgm:spPr/>
    </dgm:pt>
    <dgm:pt modelId="{6CA54596-32A0-4DFD-AE0D-5345E8CF68CB}" type="pres">
      <dgm:prSet presAssocID="{A63C3657-04D1-4424-9FE9-11E85CFBD0C2}" presName="hierChild5" presStyleCnt="0"/>
      <dgm:spPr/>
    </dgm:pt>
    <dgm:pt modelId="{C4B4C16D-7ED3-42F8-A2AA-F2B71B617216}" type="pres">
      <dgm:prSet presAssocID="{09450752-B243-4BB2-B036-EA8B51D96E39}" presName="Name37" presStyleLbl="parChTrans1D4" presStyleIdx="1" presStyleCnt="3"/>
      <dgm:spPr/>
    </dgm:pt>
    <dgm:pt modelId="{E66FC359-7C2A-4D04-984E-262D422011D6}" type="pres">
      <dgm:prSet presAssocID="{DE9C593A-30DB-4CE3-BF2D-068E913EDC5B}" presName="hierRoot2" presStyleCnt="0">
        <dgm:presLayoutVars>
          <dgm:hierBranch val="init"/>
        </dgm:presLayoutVars>
      </dgm:prSet>
      <dgm:spPr/>
    </dgm:pt>
    <dgm:pt modelId="{B07C1327-4C96-4AA0-BBF1-52F25203F898}" type="pres">
      <dgm:prSet presAssocID="{DE9C593A-30DB-4CE3-BF2D-068E913EDC5B}" presName="rootComposite" presStyleCnt="0"/>
      <dgm:spPr/>
    </dgm:pt>
    <dgm:pt modelId="{EC340E5F-323F-4586-90C3-9C1134E95977}" type="pres">
      <dgm:prSet presAssocID="{DE9C593A-30DB-4CE3-BF2D-068E913EDC5B}" presName="rootText" presStyleLbl="node4" presStyleIdx="1" presStyleCnt="3">
        <dgm:presLayoutVars>
          <dgm:chPref val="3"/>
        </dgm:presLayoutVars>
      </dgm:prSet>
      <dgm:spPr/>
    </dgm:pt>
    <dgm:pt modelId="{B261CA76-F279-42CA-824F-189F33983F63}" type="pres">
      <dgm:prSet presAssocID="{DE9C593A-30DB-4CE3-BF2D-068E913EDC5B}" presName="rootConnector" presStyleLbl="node4" presStyleIdx="1" presStyleCnt="3"/>
      <dgm:spPr/>
    </dgm:pt>
    <dgm:pt modelId="{7D80AFED-7D35-474F-A0CD-B46B8CA48CC6}" type="pres">
      <dgm:prSet presAssocID="{DE9C593A-30DB-4CE3-BF2D-068E913EDC5B}" presName="hierChild4" presStyleCnt="0"/>
      <dgm:spPr/>
    </dgm:pt>
    <dgm:pt modelId="{B7171476-6C03-4C4E-9AB7-11CA22A8E07B}" type="pres">
      <dgm:prSet presAssocID="{DE9C593A-30DB-4CE3-BF2D-068E913EDC5B}" presName="hierChild5" presStyleCnt="0"/>
      <dgm:spPr/>
    </dgm:pt>
    <dgm:pt modelId="{1EE773CE-849E-4027-A400-C36341971468}" type="pres">
      <dgm:prSet presAssocID="{28D72287-6AD7-4EBA-BD13-0A9AE1AA4141}" presName="Name37" presStyleLbl="parChTrans1D4" presStyleIdx="2" presStyleCnt="3"/>
      <dgm:spPr/>
    </dgm:pt>
    <dgm:pt modelId="{A3919D9E-2040-4800-99C0-79D485EBD6DC}" type="pres">
      <dgm:prSet presAssocID="{C0C92A76-06ED-4BE0-961A-DF22094A66FA}" presName="hierRoot2" presStyleCnt="0">
        <dgm:presLayoutVars>
          <dgm:hierBranch val="init"/>
        </dgm:presLayoutVars>
      </dgm:prSet>
      <dgm:spPr/>
    </dgm:pt>
    <dgm:pt modelId="{96F865B6-CA75-4123-84AB-F1F56E834C82}" type="pres">
      <dgm:prSet presAssocID="{C0C92A76-06ED-4BE0-961A-DF22094A66FA}" presName="rootComposite" presStyleCnt="0"/>
      <dgm:spPr/>
    </dgm:pt>
    <dgm:pt modelId="{4BF89F30-74F7-4BDF-8F75-49BD37D9A618}" type="pres">
      <dgm:prSet presAssocID="{C0C92A76-06ED-4BE0-961A-DF22094A66FA}" presName="rootText" presStyleLbl="node4" presStyleIdx="2" presStyleCnt="3">
        <dgm:presLayoutVars>
          <dgm:chPref val="3"/>
        </dgm:presLayoutVars>
      </dgm:prSet>
      <dgm:spPr/>
    </dgm:pt>
    <dgm:pt modelId="{9FEB0C87-503C-4432-86FC-38ADFBD6E5A2}" type="pres">
      <dgm:prSet presAssocID="{C0C92A76-06ED-4BE0-961A-DF22094A66FA}" presName="rootConnector" presStyleLbl="node4" presStyleIdx="2" presStyleCnt="3"/>
      <dgm:spPr/>
    </dgm:pt>
    <dgm:pt modelId="{5F36B619-D3F3-4AB9-A3BB-73EC086BCCFA}" type="pres">
      <dgm:prSet presAssocID="{C0C92A76-06ED-4BE0-961A-DF22094A66FA}" presName="hierChild4" presStyleCnt="0"/>
      <dgm:spPr/>
    </dgm:pt>
    <dgm:pt modelId="{AC3FABCF-1F8B-4E78-9A24-48BDD30D73A8}" type="pres">
      <dgm:prSet presAssocID="{C0C92A76-06ED-4BE0-961A-DF22094A66FA}" presName="hierChild5" presStyleCnt="0"/>
      <dgm:spPr/>
    </dgm:pt>
    <dgm:pt modelId="{0810C43F-C663-4C36-BDE9-5379721686FB}" type="pres">
      <dgm:prSet presAssocID="{1A3755B6-4D61-4DA3-9E78-6BDA066E6A1C}" presName="hierChild5" presStyleCnt="0"/>
      <dgm:spPr/>
    </dgm:pt>
    <dgm:pt modelId="{33664A0D-7627-4126-9893-CC09347D1FA0}" type="pres">
      <dgm:prSet presAssocID="{1813DF49-0EE8-4E33-B779-971044420653}" presName="hierChild5" presStyleCnt="0"/>
      <dgm:spPr/>
    </dgm:pt>
    <dgm:pt modelId="{C690D4BC-12DE-4739-9C76-15DEB1FF6776}" type="pres">
      <dgm:prSet presAssocID="{861D09A3-31DA-4E7E-AB65-0EC9BD9C79D2}" presName="Name37" presStyleLbl="parChTrans1D2" presStyleIdx="2" presStyleCnt="4"/>
      <dgm:spPr/>
    </dgm:pt>
    <dgm:pt modelId="{AB939440-BDB5-4ABE-BC8A-8726235D718C}" type="pres">
      <dgm:prSet presAssocID="{9DF0C1A3-9C7C-4AD9-8930-56D3F9DD9AE7}" presName="hierRoot2" presStyleCnt="0">
        <dgm:presLayoutVars>
          <dgm:hierBranch val="init"/>
        </dgm:presLayoutVars>
      </dgm:prSet>
      <dgm:spPr/>
    </dgm:pt>
    <dgm:pt modelId="{D0AAE03E-68A9-45F0-97EA-C73773559D71}" type="pres">
      <dgm:prSet presAssocID="{9DF0C1A3-9C7C-4AD9-8930-56D3F9DD9AE7}" presName="rootComposite" presStyleCnt="0"/>
      <dgm:spPr/>
    </dgm:pt>
    <dgm:pt modelId="{72BDCEE6-6BF9-4F73-861B-14BAD651F1A7}" type="pres">
      <dgm:prSet presAssocID="{9DF0C1A3-9C7C-4AD9-8930-56D3F9DD9AE7}" presName="rootText" presStyleLbl="node2" presStyleIdx="2" presStyleCnt="4">
        <dgm:presLayoutVars>
          <dgm:chPref val="3"/>
        </dgm:presLayoutVars>
      </dgm:prSet>
      <dgm:spPr/>
    </dgm:pt>
    <dgm:pt modelId="{4AD71A46-166B-4647-811A-9807AFB545FF}" type="pres">
      <dgm:prSet presAssocID="{9DF0C1A3-9C7C-4AD9-8930-56D3F9DD9AE7}" presName="rootConnector" presStyleLbl="node2" presStyleIdx="2" presStyleCnt="4"/>
      <dgm:spPr/>
    </dgm:pt>
    <dgm:pt modelId="{19EE74CA-434B-4AC5-BA46-5E33DCF0DDB1}" type="pres">
      <dgm:prSet presAssocID="{9DF0C1A3-9C7C-4AD9-8930-56D3F9DD9AE7}" presName="hierChild4" presStyleCnt="0"/>
      <dgm:spPr/>
    </dgm:pt>
    <dgm:pt modelId="{0A6D3591-6FA4-427D-B08A-A99E85A7861D}" type="pres">
      <dgm:prSet presAssocID="{9DF0C1A3-9C7C-4AD9-8930-56D3F9DD9AE7}" presName="hierChild5" presStyleCnt="0"/>
      <dgm:spPr/>
    </dgm:pt>
    <dgm:pt modelId="{F015B009-5304-44CD-9D95-E0936D6C5B8C}" type="pres">
      <dgm:prSet presAssocID="{133992B4-D5E4-4D34-9EE8-207B1FA8A0E7}" presName="Name37" presStyleLbl="parChTrans1D2" presStyleIdx="3" presStyleCnt="4"/>
      <dgm:spPr/>
    </dgm:pt>
    <dgm:pt modelId="{6C48C952-60E0-4315-894D-A32CEBCD11F0}" type="pres">
      <dgm:prSet presAssocID="{C928F619-4224-413D-8A8F-4096E0CFFF1C}" presName="hierRoot2" presStyleCnt="0">
        <dgm:presLayoutVars>
          <dgm:hierBranch val="init"/>
        </dgm:presLayoutVars>
      </dgm:prSet>
      <dgm:spPr/>
    </dgm:pt>
    <dgm:pt modelId="{806777A9-9E47-4446-9339-080840974432}" type="pres">
      <dgm:prSet presAssocID="{C928F619-4224-413D-8A8F-4096E0CFFF1C}" presName="rootComposite" presStyleCnt="0"/>
      <dgm:spPr/>
    </dgm:pt>
    <dgm:pt modelId="{27EBE884-453B-4724-A708-2AD09EE42A6D}" type="pres">
      <dgm:prSet presAssocID="{C928F619-4224-413D-8A8F-4096E0CFFF1C}" presName="rootText" presStyleLbl="node2" presStyleIdx="3" presStyleCnt="4">
        <dgm:presLayoutVars>
          <dgm:chPref val="3"/>
        </dgm:presLayoutVars>
      </dgm:prSet>
      <dgm:spPr/>
    </dgm:pt>
    <dgm:pt modelId="{84E3AAD8-E348-49D9-8209-2C3C893CA291}" type="pres">
      <dgm:prSet presAssocID="{C928F619-4224-413D-8A8F-4096E0CFFF1C}" presName="rootConnector" presStyleLbl="node2" presStyleIdx="3" presStyleCnt="4"/>
      <dgm:spPr/>
    </dgm:pt>
    <dgm:pt modelId="{3E6E2286-0CE9-4330-8493-71C669DBF39D}" type="pres">
      <dgm:prSet presAssocID="{C928F619-4224-413D-8A8F-4096E0CFFF1C}" presName="hierChild4" presStyleCnt="0"/>
      <dgm:spPr/>
    </dgm:pt>
    <dgm:pt modelId="{7059B5B9-281E-4761-8E36-A05E8DF31578}" type="pres">
      <dgm:prSet presAssocID="{5D05A42A-80EF-4C6D-941D-11D5E766B4BA}" presName="Name37" presStyleLbl="parChTrans1D3" presStyleIdx="2" presStyleCnt="5"/>
      <dgm:spPr/>
    </dgm:pt>
    <dgm:pt modelId="{D5A13C3A-349F-4849-9480-8D808C40A811}" type="pres">
      <dgm:prSet presAssocID="{4C7995A9-05DD-484E-9B9A-C831A7D43622}" presName="hierRoot2" presStyleCnt="0">
        <dgm:presLayoutVars>
          <dgm:hierBranch val="init"/>
        </dgm:presLayoutVars>
      </dgm:prSet>
      <dgm:spPr/>
    </dgm:pt>
    <dgm:pt modelId="{8A37B707-2A5F-4BC2-9896-61484BBD84C7}" type="pres">
      <dgm:prSet presAssocID="{4C7995A9-05DD-484E-9B9A-C831A7D43622}" presName="rootComposite" presStyleCnt="0"/>
      <dgm:spPr/>
    </dgm:pt>
    <dgm:pt modelId="{71B7C913-9E7A-4083-A955-30080B8A86DE}" type="pres">
      <dgm:prSet presAssocID="{4C7995A9-05DD-484E-9B9A-C831A7D43622}" presName="rootText" presStyleLbl="node3" presStyleIdx="2" presStyleCnt="5">
        <dgm:presLayoutVars>
          <dgm:chPref val="3"/>
        </dgm:presLayoutVars>
      </dgm:prSet>
      <dgm:spPr/>
    </dgm:pt>
    <dgm:pt modelId="{A565CEAB-EA8D-40DC-8536-6F59A70AFF8B}" type="pres">
      <dgm:prSet presAssocID="{4C7995A9-05DD-484E-9B9A-C831A7D43622}" presName="rootConnector" presStyleLbl="node3" presStyleIdx="2" presStyleCnt="5"/>
      <dgm:spPr/>
    </dgm:pt>
    <dgm:pt modelId="{319F9A1E-DB5F-4D88-B921-BA9C91B11FC7}" type="pres">
      <dgm:prSet presAssocID="{4C7995A9-05DD-484E-9B9A-C831A7D43622}" presName="hierChild4" presStyleCnt="0"/>
      <dgm:spPr/>
    </dgm:pt>
    <dgm:pt modelId="{B20800C2-D42B-4B5F-BEE1-5430A62F5664}" type="pres">
      <dgm:prSet presAssocID="{4C7995A9-05DD-484E-9B9A-C831A7D43622}" presName="hierChild5" presStyleCnt="0"/>
      <dgm:spPr/>
    </dgm:pt>
    <dgm:pt modelId="{A7F62C29-6D67-4F76-9025-4DAEC2AF8440}" type="pres">
      <dgm:prSet presAssocID="{56B21A94-46C6-4E81-B2FB-03E5F2603303}" presName="Name37" presStyleLbl="parChTrans1D3" presStyleIdx="3" presStyleCnt="5"/>
      <dgm:spPr/>
    </dgm:pt>
    <dgm:pt modelId="{58853B94-71F0-4E4F-ABF8-5C4103C95590}" type="pres">
      <dgm:prSet presAssocID="{B4533EFB-9703-4682-A8DE-340222EA79DC}" presName="hierRoot2" presStyleCnt="0">
        <dgm:presLayoutVars>
          <dgm:hierBranch val="init"/>
        </dgm:presLayoutVars>
      </dgm:prSet>
      <dgm:spPr/>
    </dgm:pt>
    <dgm:pt modelId="{40CD61BE-9561-4B6B-92D7-5BBD068B5302}" type="pres">
      <dgm:prSet presAssocID="{B4533EFB-9703-4682-A8DE-340222EA79DC}" presName="rootComposite" presStyleCnt="0"/>
      <dgm:spPr/>
    </dgm:pt>
    <dgm:pt modelId="{46814A40-9D31-4F31-947D-55563D24AD00}" type="pres">
      <dgm:prSet presAssocID="{B4533EFB-9703-4682-A8DE-340222EA79DC}" presName="rootText" presStyleLbl="node3" presStyleIdx="3" presStyleCnt="5">
        <dgm:presLayoutVars>
          <dgm:chPref val="3"/>
        </dgm:presLayoutVars>
      </dgm:prSet>
      <dgm:spPr/>
    </dgm:pt>
    <dgm:pt modelId="{E8889CFF-ADCC-4E6F-B817-AF8ECB1F7A5D}" type="pres">
      <dgm:prSet presAssocID="{B4533EFB-9703-4682-A8DE-340222EA79DC}" presName="rootConnector" presStyleLbl="node3" presStyleIdx="3" presStyleCnt="5"/>
      <dgm:spPr/>
    </dgm:pt>
    <dgm:pt modelId="{D5AC17E5-CFD0-4F17-9323-0EB76405F352}" type="pres">
      <dgm:prSet presAssocID="{B4533EFB-9703-4682-A8DE-340222EA79DC}" presName="hierChild4" presStyleCnt="0"/>
      <dgm:spPr/>
    </dgm:pt>
    <dgm:pt modelId="{BBAC6DE9-BF93-41DA-98F7-71A65A57AA9A}" type="pres">
      <dgm:prSet presAssocID="{B4533EFB-9703-4682-A8DE-340222EA79DC}" presName="hierChild5" presStyleCnt="0"/>
      <dgm:spPr/>
    </dgm:pt>
    <dgm:pt modelId="{23BE11E7-8B02-40D4-B41E-2AB7D2ED7BB8}" type="pres">
      <dgm:prSet presAssocID="{9A2CBBBF-DDFD-4EFC-B190-D1B468045DA4}" presName="Name37" presStyleLbl="parChTrans1D3" presStyleIdx="4" presStyleCnt="5"/>
      <dgm:spPr/>
    </dgm:pt>
    <dgm:pt modelId="{A2B51136-1B17-45C2-A300-9B5AC83FD20D}" type="pres">
      <dgm:prSet presAssocID="{802D3193-FD64-479D-A163-537CF11E9085}" presName="hierRoot2" presStyleCnt="0">
        <dgm:presLayoutVars>
          <dgm:hierBranch val="init"/>
        </dgm:presLayoutVars>
      </dgm:prSet>
      <dgm:spPr/>
    </dgm:pt>
    <dgm:pt modelId="{84BC97FC-4191-44A0-8CC6-4E2A339C480F}" type="pres">
      <dgm:prSet presAssocID="{802D3193-FD64-479D-A163-537CF11E9085}" presName="rootComposite" presStyleCnt="0"/>
      <dgm:spPr/>
    </dgm:pt>
    <dgm:pt modelId="{1E4AF97E-F9B3-4269-B2F9-B7EDAA0A4C1F}" type="pres">
      <dgm:prSet presAssocID="{802D3193-FD64-479D-A163-537CF11E9085}" presName="rootText" presStyleLbl="node3" presStyleIdx="4" presStyleCnt="5">
        <dgm:presLayoutVars>
          <dgm:chPref val="3"/>
        </dgm:presLayoutVars>
      </dgm:prSet>
      <dgm:spPr/>
    </dgm:pt>
    <dgm:pt modelId="{D08C9F85-1D17-4379-8DAC-46FBC0B460DF}" type="pres">
      <dgm:prSet presAssocID="{802D3193-FD64-479D-A163-537CF11E9085}" presName="rootConnector" presStyleLbl="node3" presStyleIdx="4" presStyleCnt="5"/>
      <dgm:spPr/>
    </dgm:pt>
    <dgm:pt modelId="{71277ADC-367F-4867-9D6E-0B977A011428}" type="pres">
      <dgm:prSet presAssocID="{802D3193-FD64-479D-A163-537CF11E9085}" presName="hierChild4" presStyleCnt="0"/>
      <dgm:spPr/>
    </dgm:pt>
    <dgm:pt modelId="{D4BFF825-2734-4190-A650-D56251BD7874}" type="pres">
      <dgm:prSet presAssocID="{802D3193-FD64-479D-A163-537CF11E9085}" presName="hierChild5" presStyleCnt="0"/>
      <dgm:spPr/>
    </dgm:pt>
    <dgm:pt modelId="{C3D6510C-DDA2-4691-ADB0-95450E0DBCE7}" type="pres">
      <dgm:prSet presAssocID="{C928F619-4224-413D-8A8F-4096E0CFFF1C}" presName="hierChild5" presStyleCnt="0"/>
      <dgm:spPr/>
    </dgm:pt>
    <dgm:pt modelId="{415C599D-388F-4EA4-A52F-569337AC2ED0}" type="pres">
      <dgm:prSet presAssocID="{110D0269-6D95-487F-85AB-B54EB4B79259}" presName="hierChild3" presStyleCnt="0"/>
      <dgm:spPr/>
    </dgm:pt>
  </dgm:ptLst>
  <dgm:cxnLst>
    <dgm:cxn modelId="{AA8A5208-2CC5-413C-AA91-2A3B340D235F}" type="presOf" srcId="{C928F619-4224-413D-8A8F-4096E0CFFF1C}" destId="{84E3AAD8-E348-49D9-8209-2C3C893CA291}" srcOrd="1" destOrd="0" presId="urn:microsoft.com/office/officeart/2005/8/layout/orgChart1"/>
    <dgm:cxn modelId="{C5363D0C-1A38-4747-88FD-5C04AB58BE29}" srcId="{1A3755B6-4D61-4DA3-9E78-6BDA066E6A1C}" destId="{DE9C593A-30DB-4CE3-BF2D-068E913EDC5B}" srcOrd="1" destOrd="0" parTransId="{09450752-B243-4BB2-B036-EA8B51D96E39}" sibTransId="{5F13409D-683D-4197-A9A5-0714845BD033}"/>
    <dgm:cxn modelId="{3F885816-7EC3-494F-BDE1-7AFD28FB730A}" type="presOf" srcId="{7258AD36-0288-4E99-A169-836DA5C7AB90}" destId="{667334BE-B086-4FD3-A7F6-FE66F75CBB25}" srcOrd="0" destOrd="0" presId="urn:microsoft.com/office/officeart/2005/8/layout/orgChart1"/>
    <dgm:cxn modelId="{1278E416-ADEC-4D11-9A48-EEB031687755}" srcId="{C928F619-4224-413D-8A8F-4096E0CFFF1C}" destId="{4C7995A9-05DD-484E-9B9A-C831A7D43622}" srcOrd="0" destOrd="0" parTransId="{5D05A42A-80EF-4C6D-941D-11D5E766B4BA}" sibTransId="{124FD573-526B-44DF-8B4F-7E1FB3D26076}"/>
    <dgm:cxn modelId="{98204B20-DF3E-44F5-9B7F-97EBC5DE1A7F}" type="presOf" srcId="{5D05A42A-80EF-4C6D-941D-11D5E766B4BA}" destId="{7059B5B9-281E-4761-8E36-A05E8DF31578}" srcOrd="0" destOrd="0" presId="urn:microsoft.com/office/officeart/2005/8/layout/orgChart1"/>
    <dgm:cxn modelId="{46A08620-3B8C-4535-99BC-A87D05E35C8A}" type="presOf" srcId="{A1DAB0E3-A353-4BFB-B2F9-BDD9E6818813}" destId="{6DF0B0E8-C31F-4036-8522-A1A501D8B519}" srcOrd="0" destOrd="0" presId="urn:microsoft.com/office/officeart/2005/8/layout/orgChart1"/>
    <dgm:cxn modelId="{A65DAB2F-8C0F-4DD6-B8A0-715E53997F8B}" type="presOf" srcId="{C0C92A76-06ED-4BE0-961A-DF22094A66FA}" destId="{9FEB0C87-503C-4432-86FC-38ADFBD6E5A2}" srcOrd="1" destOrd="0" presId="urn:microsoft.com/office/officeart/2005/8/layout/orgChart1"/>
    <dgm:cxn modelId="{438AFB30-4D5A-42FF-9607-8B298C42273C}" type="presOf" srcId="{B4533EFB-9703-4682-A8DE-340222EA79DC}" destId="{E8889CFF-ADCC-4E6F-B817-AF8ECB1F7A5D}" srcOrd="1" destOrd="0" presId="urn:microsoft.com/office/officeart/2005/8/layout/orgChart1"/>
    <dgm:cxn modelId="{95AA243B-B379-4040-9408-F056D9D0A4B0}" srcId="{110D0269-6D95-487F-85AB-B54EB4B79259}" destId="{C928F619-4224-413D-8A8F-4096E0CFFF1C}" srcOrd="3" destOrd="0" parTransId="{133992B4-D5E4-4D34-9EE8-207B1FA8A0E7}" sibTransId="{B7B8A9AF-37CA-4CB8-9A9E-05783D229DFD}"/>
    <dgm:cxn modelId="{D49C343E-BD45-4C79-8827-0E174AA2D476}" type="presOf" srcId="{A1DAB0E3-A353-4BFB-B2F9-BDD9E6818813}" destId="{D9E1AFA2-5F3E-4AED-9668-6B8428BE2D36}" srcOrd="1" destOrd="0" presId="urn:microsoft.com/office/officeart/2005/8/layout/orgChart1"/>
    <dgm:cxn modelId="{BE28C13F-25F7-4DF3-B5C0-9DB50366C407}" srcId="{2A5C1971-D1BA-4987-B608-38DA6FD75B98}" destId="{A1DAB0E3-A353-4BFB-B2F9-BDD9E6818813}" srcOrd="0" destOrd="0" parTransId="{A5F844D0-8D70-4BA0-8624-C45957937E2F}" sibTransId="{D94AA346-9BE0-435F-9F1E-3925A57927BC}"/>
    <dgm:cxn modelId="{B1C68B42-FDC7-4C32-9583-4860DE5D03F1}" type="presOf" srcId="{DE9C593A-30DB-4CE3-BF2D-068E913EDC5B}" destId="{EC340E5F-323F-4586-90C3-9C1134E95977}" srcOrd="0" destOrd="0" presId="urn:microsoft.com/office/officeart/2005/8/layout/orgChart1"/>
    <dgm:cxn modelId="{CE31DB45-F8ED-4F9B-A604-C4C5F7B451A6}" type="presOf" srcId="{A63C3657-04D1-4424-9FE9-11E85CFBD0C2}" destId="{6025BE58-7E88-4F96-BAFC-31C4C6E751F1}" srcOrd="1" destOrd="0" presId="urn:microsoft.com/office/officeart/2005/8/layout/orgChart1"/>
    <dgm:cxn modelId="{6015E665-CFCA-491E-8A98-1C1C598B6FBB}" srcId="{110D0269-6D95-487F-85AB-B54EB4B79259}" destId="{9DF0C1A3-9C7C-4AD9-8930-56D3F9DD9AE7}" srcOrd="2" destOrd="0" parTransId="{861D09A3-31DA-4E7E-AB65-0EC9BD9C79D2}" sibTransId="{082F6347-09B5-4E8E-BB40-DED3FE19B72E}"/>
    <dgm:cxn modelId="{BF3E2C46-8EFF-4B21-87CC-080A9204558A}" type="presOf" srcId="{802D3193-FD64-479D-A163-537CF11E9085}" destId="{D08C9F85-1D17-4379-8DAC-46FBC0B460DF}" srcOrd="1" destOrd="0" presId="urn:microsoft.com/office/officeart/2005/8/layout/orgChart1"/>
    <dgm:cxn modelId="{4163A567-1FB3-46A5-908B-EDA93F8DB6E8}" type="presOf" srcId="{09450752-B243-4BB2-B036-EA8B51D96E39}" destId="{C4B4C16D-7ED3-42F8-A2AA-F2B71B617216}" srcOrd="0" destOrd="0" presId="urn:microsoft.com/office/officeart/2005/8/layout/orgChart1"/>
    <dgm:cxn modelId="{49D82449-6AEE-497D-ADA5-980F9BD68706}" type="presOf" srcId="{4C7995A9-05DD-484E-9B9A-C831A7D43622}" destId="{71B7C913-9E7A-4083-A955-30080B8A86DE}" srcOrd="0" destOrd="0" presId="urn:microsoft.com/office/officeart/2005/8/layout/orgChart1"/>
    <dgm:cxn modelId="{C6A0E178-02E9-434D-9D55-B7A9A5151CAE}" type="presOf" srcId="{364CCA7C-85EE-40AC-9187-8D63B1458533}" destId="{B1339599-8868-45A3-BB70-8820920EC7DB}" srcOrd="0" destOrd="0" presId="urn:microsoft.com/office/officeart/2005/8/layout/orgChart1"/>
    <dgm:cxn modelId="{AD49745A-1D38-4F48-8BBC-0BA6E1AED137}" type="presOf" srcId="{C0C92A76-06ED-4BE0-961A-DF22094A66FA}" destId="{4BF89F30-74F7-4BDF-8F75-49BD37D9A618}" srcOrd="0" destOrd="0" presId="urn:microsoft.com/office/officeart/2005/8/layout/orgChart1"/>
    <dgm:cxn modelId="{DAA45C7E-4DA0-478E-AA40-61C29E7322E7}" srcId="{110D0269-6D95-487F-85AB-B54EB4B79259}" destId="{2A5C1971-D1BA-4987-B608-38DA6FD75B98}" srcOrd="0" destOrd="0" parTransId="{7E52297D-C97C-4FAF-AFA2-FD4E0F0071C0}" sibTransId="{43E0F2AA-F9CD-4558-8B6A-B7B2525F3704}"/>
    <dgm:cxn modelId="{66B5B483-49FF-4F59-ACAA-F209F10E28F9}" srcId="{1A3755B6-4D61-4DA3-9E78-6BDA066E6A1C}" destId="{C0C92A76-06ED-4BE0-961A-DF22094A66FA}" srcOrd="2" destOrd="0" parTransId="{28D72287-6AD7-4EBA-BD13-0A9AE1AA4141}" sibTransId="{2B365AA9-F2E8-447A-9FB1-9C3AA44817D6}"/>
    <dgm:cxn modelId="{5EDBFB88-176E-4996-A4EA-C11663FE9E71}" type="presOf" srcId="{28D72287-6AD7-4EBA-BD13-0A9AE1AA4141}" destId="{1EE773CE-849E-4027-A400-C36341971468}" srcOrd="0" destOrd="0" presId="urn:microsoft.com/office/officeart/2005/8/layout/orgChart1"/>
    <dgm:cxn modelId="{D95C0F89-77A9-40AE-A20D-45FE3DE49E7C}" type="presOf" srcId="{3B01B134-A41B-4212-95CC-71D1B33ECC70}" destId="{BA44D10F-8CC9-48EE-B605-74E13BE985BB}" srcOrd="0" destOrd="0" presId="urn:microsoft.com/office/officeart/2005/8/layout/orgChart1"/>
    <dgm:cxn modelId="{9BFBD48C-FA3B-4C91-8C0A-909619BC9FAC}" type="presOf" srcId="{861D09A3-31DA-4E7E-AB65-0EC9BD9C79D2}" destId="{C690D4BC-12DE-4739-9C76-15DEB1FF6776}" srcOrd="0" destOrd="0" presId="urn:microsoft.com/office/officeart/2005/8/layout/orgChart1"/>
    <dgm:cxn modelId="{4B4A8992-808A-405B-95C5-B0B987C66D0A}" type="presOf" srcId="{9DF0C1A3-9C7C-4AD9-8930-56D3F9DD9AE7}" destId="{4AD71A46-166B-4647-811A-9807AFB545FF}" srcOrd="1" destOrd="0" presId="urn:microsoft.com/office/officeart/2005/8/layout/orgChart1"/>
    <dgm:cxn modelId="{D0BFFD96-04E1-4E65-8B4B-8B3B612E3C33}" type="presOf" srcId="{339E565F-57C4-4E7C-A72B-2B5DB4FDFB62}" destId="{65704669-B272-4FF4-BA11-E5569E71D21F}" srcOrd="0" destOrd="0" presId="urn:microsoft.com/office/officeart/2005/8/layout/orgChart1"/>
    <dgm:cxn modelId="{A2F2E698-0473-4E72-88EE-3DEA13FF64D6}" type="presOf" srcId="{1A3755B6-4D61-4DA3-9E78-6BDA066E6A1C}" destId="{73805D1B-D6F1-4A41-B49C-B68524C74619}" srcOrd="0" destOrd="0" presId="urn:microsoft.com/office/officeart/2005/8/layout/orgChart1"/>
    <dgm:cxn modelId="{EACAF5A1-C661-4A6C-B8A6-EA5D509517FB}" srcId="{C928F619-4224-413D-8A8F-4096E0CFFF1C}" destId="{802D3193-FD64-479D-A163-537CF11E9085}" srcOrd="2" destOrd="0" parTransId="{9A2CBBBF-DDFD-4EFC-B190-D1B468045DA4}" sibTransId="{A38AF197-269B-4E09-95E6-512F0464474B}"/>
    <dgm:cxn modelId="{42D52AA9-A5DF-4A73-B845-FF726443EB2F}" type="presOf" srcId="{B4533EFB-9703-4682-A8DE-340222EA79DC}" destId="{46814A40-9D31-4F31-947D-55563D24AD00}" srcOrd="0" destOrd="0" presId="urn:microsoft.com/office/officeart/2005/8/layout/orgChart1"/>
    <dgm:cxn modelId="{EF43F8AE-B63A-463F-A051-B4DECAA7352F}" type="presOf" srcId="{DE9C593A-30DB-4CE3-BF2D-068E913EDC5B}" destId="{B261CA76-F279-42CA-824F-189F33983F63}" srcOrd="1" destOrd="0" presId="urn:microsoft.com/office/officeart/2005/8/layout/orgChart1"/>
    <dgm:cxn modelId="{A7A13EBA-E219-40F3-BAFF-C26D9AF1E0CE}" type="presOf" srcId="{1813DF49-0EE8-4E33-B779-971044420653}" destId="{3B580998-3512-4658-A7FF-FF86B7966FCD}" srcOrd="0" destOrd="0" presId="urn:microsoft.com/office/officeart/2005/8/layout/orgChart1"/>
    <dgm:cxn modelId="{A60FF5C4-5AB1-465C-A73E-240FA9EE4A14}" type="presOf" srcId="{C928F619-4224-413D-8A8F-4096E0CFFF1C}" destId="{27EBE884-453B-4724-A708-2AD09EE42A6D}" srcOrd="0" destOrd="0" presId="urn:microsoft.com/office/officeart/2005/8/layout/orgChart1"/>
    <dgm:cxn modelId="{B5576CC6-B366-4AE0-817A-676022BCFA10}" type="presOf" srcId="{9A2CBBBF-DDFD-4EFC-B190-D1B468045DA4}" destId="{23BE11E7-8B02-40D4-B41E-2AB7D2ED7BB8}" srcOrd="0" destOrd="0" presId="urn:microsoft.com/office/officeart/2005/8/layout/orgChart1"/>
    <dgm:cxn modelId="{74CAEAC9-0B55-4D41-A2BA-8CCBA666652E}" type="presOf" srcId="{A5F844D0-8D70-4BA0-8624-C45957937E2F}" destId="{B67BC121-F023-4194-8993-3141F1DDF998}" srcOrd="0" destOrd="0" presId="urn:microsoft.com/office/officeart/2005/8/layout/orgChart1"/>
    <dgm:cxn modelId="{BB3C2DCB-28E7-47A3-9852-4F07DFF4244F}" type="presOf" srcId="{9DF0C1A3-9C7C-4AD9-8930-56D3F9DD9AE7}" destId="{72BDCEE6-6BF9-4F73-861B-14BAD651F1A7}" srcOrd="0" destOrd="0" presId="urn:microsoft.com/office/officeart/2005/8/layout/orgChart1"/>
    <dgm:cxn modelId="{918AE4CD-22BE-4432-B8EE-3703985B43C9}" type="presOf" srcId="{802D3193-FD64-479D-A163-537CF11E9085}" destId="{1E4AF97E-F9B3-4269-B2F9-B7EDAA0A4C1F}" srcOrd="0" destOrd="0" presId="urn:microsoft.com/office/officeart/2005/8/layout/orgChart1"/>
    <dgm:cxn modelId="{7BD39ACE-FCD3-4724-9BAA-A72A1989D185}" type="presOf" srcId="{2A5C1971-D1BA-4987-B608-38DA6FD75B98}" destId="{DEC7D959-8977-4300-886C-D0FEFDF9FF03}" srcOrd="0" destOrd="0" presId="urn:microsoft.com/office/officeart/2005/8/layout/orgChart1"/>
    <dgm:cxn modelId="{24BE09D5-E490-49C8-A30F-ADC6CE5103A9}" type="presOf" srcId="{133992B4-D5E4-4D34-9EE8-207B1FA8A0E7}" destId="{F015B009-5304-44CD-9D95-E0936D6C5B8C}" srcOrd="0" destOrd="0" presId="urn:microsoft.com/office/officeart/2005/8/layout/orgChart1"/>
    <dgm:cxn modelId="{572F86D5-D7C3-47F3-80A8-B58823078D7B}" srcId="{1A3755B6-4D61-4DA3-9E78-6BDA066E6A1C}" destId="{A63C3657-04D1-4424-9FE9-11E85CFBD0C2}" srcOrd="0" destOrd="0" parTransId="{7258AD36-0288-4E99-A169-836DA5C7AB90}" sibTransId="{86285649-F06F-42A4-802C-E8B8FA6581BA}"/>
    <dgm:cxn modelId="{F44554E2-CAA7-4499-94CF-CF473F6331A1}" srcId="{364CCA7C-85EE-40AC-9187-8D63B1458533}" destId="{110D0269-6D95-487F-85AB-B54EB4B79259}" srcOrd="0" destOrd="0" parTransId="{2FC28210-8750-4CBA-8CC9-35321AA94EBD}" sibTransId="{7E5FD9C6-E459-4B5E-9921-FF5E1F02996F}"/>
    <dgm:cxn modelId="{DD6445E7-E811-4F60-ADDF-F51E30E3989B}" type="presOf" srcId="{7E52297D-C97C-4FAF-AFA2-FD4E0F0071C0}" destId="{0346B40F-3C95-43C2-99D7-6EF5BC910317}" srcOrd="0" destOrd="0" presId="urn:microsoft.com/office/officeart/2005/8/layout/orgChart1"/>
    <dgm:cxn modelId="{3756CBE7-6F23-4D2C-99D6-421034B85E11}" srcId="{1813DF49-0EE8-4E33-B779-971044420653}" destId="{1A3755B6-4D61-4DA3-9E78-6BDA066E6A1C}" srcOrd="0" destOrd="0" parTransId="{3B01B134-A41B-4212-95CC-71D1B33ECC70}" sibTransId="{B6C05B05-7AE5-49FF-AAA7-B543394F0FB6}"/>
    <dgm:cxn modelId="{797C90E8-A033-4654-8043-740C2E61E380}" type="presOf" srcId="{1813DF49-0EE8-4E33-B779-971044420653}" destId="{A5A5F51D-0189-4D4F-807E-57B2C63D4672}" srcOrd="1" destOrd="0" presId="urn:microsoft.com/office/officeart/2005/8/layout/orgChart1"/>
    <dgm:cxn modelId="{093BDAEB-E816-4410-8D38-56F8925F9F2D}" type="presOf" srcId="{110D0269-6D95-487F-85AB-B54EB4B79259}" destId="{452E739B-4717-4B69-B5A9-5FB48664B428}" srcOrd="1" destOrd="0" presId="urn:microsoft.com/office/officeart/2005/8/layout/orgChart1"/>
    <dgm:cxn modelId="{124658ED-D108-4623-AFA7-D2BB86B06625}" type="presOf" srcId="{2A5C1971-D1BA-4987-B608-38DA6FD75B98}" destId="{62343F1B-7D50-4698-A15C-E982B742364A}" srcOrd="1" destOrd="0" presId="urn:microsoft.com/office/officeart/2005/8/layout/orgChart1"/>
    <dgm:cxn modelId="{18605FF5-5431-4247-9342-57E597EFD363}" type="presOf" srcId="{110D0269-6D95-487F-85AB-B54EB4B79259}" destId="{5BCFDAA0-1CC6-4298-99E3-094C39F2E4BC}" srcOrd="0" destOrd="0" presId="urn:microsoft.com/office/officeart/2005/8/layout/orgChart1"/>
    <dgm:cxn modelId="{DBF0F8F8-1BB5-4361-A586-7DDE5318773E}" srcId="{C928F619-4224-413D-8A8F-4096E0CFFF1C}" destId="{B4533EFB-9703-4682-A8DE-340222EA79DC}" srcOrd="1" destOrd="0" parTransId="{56B21A94-46C6-4E81-B2FB-03E5F2603303}" sibTransId="{D8A39063-D603-454C-9AE6-F04BC5042FF1}"/>
    <dgm:cxn modelId="{33C347FA-A39B-4C82-A111-D1AAE867FF36}" type="presOf" srcId="{4C7995A9-05DD-484E-9B9A-C831A7D43622}" destId="{A565CEAB-EA8D-40DC-8536-6F59A70AFF8B}" srcOrd="1" destOrd="0" presId="urn:microsoft.com/office/officeart/2005/8/layout/orgChart1"/>
    <dgm:cxn modelId="{B93AB2FB-92B6-4A06-9877-0D588E231C17}" srcId="{110D0269-6D95-487F-85AB-B54EB4B79259}" destId="{1813DF49-0EE8-4E33-B779-971044420653}" srcOrd="1" destOrd="0" parTransId="{339E565F-57C4-4E7C-A72B-2B5DB4FDFB62}" sibTransId="{26796C91-5FC9-4D39-9BDE-9961378E2BAA}"/>
    <dgm:cxn modelId="{62D3BBFB-A130-4A9F-887E-D6856DB37DDB}" type="presOf" srcId="{1A3755B6-4D61-4DA3-9E78-6BDA066E6A1C}" destId="{E639E1A3-6113-412F-A0AC-42E6C9B0F6C7}" srcOrd="1" destOrd="0" presId="urn:microsoft.com/office/officeart/2005/8/layout/orgChart1"/>
    <dgm:cxn modelId="{F39B52FD-F7C0-46AA-96A4-7CAA1E0211E0}" type="presOf" srcId="{56B21A94-46C6-4E81-B2FB-03E5F2603303}" destId="{A7F62C29-6D67-4F76-9025-4DAEC2AF8440}" srcOrd="0" destOrd="0" presId="urn:microsoft.com/office/officeart/2005/8/layout/orgChart1"/>
    <dgm:cxn modelId="{E979F9FF-4743-422B-9114-E3ABAD51D3E2}" type="presOf" srcId="{A63C3657-04D1-4424-9FE9-11E85CFBD0C2}" destId="{2D3A6CAA-3180-4639-8E05-C33BD32B98F2}" srcOrd="0" destOrd="0" presId="urn:microsoft.com/office/officeart/2005/8/layout/orgChart1"/>
    <dgm:cxn modelId="{AE8A59E6-52F9-430F-87D0-9BB007E71436}" type="presParOf" srcId="{B1339599-8868-45A3-BB70-8820920EC7DB}" destId="{AA69BF71-4F57-4E3E-B47F-43711A694068}" srcOrd="0" destOrd="0" presId="urn:microsoft.com/office/officeart/2005/8/layout/orgChart1"/>
    <dgm:cxn modelId="{388EE769-C675-437D-B752-048C9FF2854A}" type="presParOf" srcId="{AA69BF71-4F57-4E3E-B47F-43711A694068}" destId="{41580ABB-73F1-462D-8B7D-AD941E4D5F2B}" srcOrd="0" destOrd="0" presId="urn:microsoft.com/office/officeart/2005/8/layout/orgChart1"/>
    <dgm:cxn modelId="{BA500E05-62D6-49B7-9FF7-CACD24D6EFE4}" type="presParOf" srcId="{41580ABB-73F1-462D-8B7D-AD941E4D5F2B}" destId="{5BCFDAA0-1CC6-4298-99E3-094C39F2E4BC}" srcOrd="0" destOrd="0" presId="urn:microsoft.com/office/officeart/2005/8/layout/orgChart1"/>
    <dgm:cxn modelId="{B9869F24-2DD9-4673-8DDA-BAA90F567769}" type="presParOf" srcId="{41580ABB-73F1-462D-8B7D-AD941E4D5F2B}" destId="{452E739B-4717-4B69-B5A9-5FB48664B428}" srcOrd="1" destOrd="0" presId="urn:microsoft.com/office/officeart/2005/8/layout/orgChart1"/>
    <dgm:cxn modelId="{08A8317B-A351-430B-9B9A-8C065C5337D6}" type="presParOf" srcId="{AA69BF71-4F57-4E3E-B47F-43711A694068}" destId="{FEAC2013-2C20-4963-A27A-0B9CB95B26BA}" srcOrd="1" destOrd="0" presId="urn:microsoft.com/office/officeart/2005/8/layout/orgChart1"/>
    <dgm:cxn modelId="{FC12E4A7-49AD-404E-A1FA-48201F37AF7F}" type="presParOf" srcId="{FEAC2013-2C20-4963-A27A-0B9CB95B26BA}" destId="{0346B40F-3C95-43C2-99D7-6EF5BC910317}" srcOrd="0" destOrd="0" presId="urn:microsoft.com/office/officeart/2005/8/layout/orgChart1"/>
    <dgm:cxn modelId="{3D405395-99C6-433B-962C-D8BC0EDCA07C}" type="presParOf" srcId="{FEAC2013-2C20-4963-A27A-0B9CB95B26BA}" destId="{D36AB18E-2E65-4FE2-A073-5DBA86C8D023}" srcOrd="1" destOrd="0" presId="urn:microsoft.com/office/officeart/2005/8/layout/orgChart1"/>
    <dgm:cxn modelId="{7C433564-EC02-4CF7-BF1C-E2D26E01A958}" type="presParOf" srcId="{D36AB18E-2E65-4FE2-A073-5DBA86C8D023}" destId="{DFE0D25B-9877-4CD3-891E-75EC7715DCD6}" srcOrd="0" destOrd="0" presId="urn:microsoft.com/office/officeart/2005/8/layout/orgChart1"/>
    <dgm:cxn modelId="{12C2E49A-A52B-4FA8-97B0-9A3862096436}" type="presParOf" srcId="{DFE0D25B-9877-4CD3-891E-75EC7715DCD6}" destId="{DEC7D959-8977-4300-886C-D0FEFDF9FF03}" srcOrd="0" destOrd="0" presId="urn:microsoft.com/office/officeart/2005/8/layout/orgChart1"/>
    <dgm:cxn modelId="{D1B2EC16-7AAC-45C6-8547-C777B3817A7A}" type="presParOf" srcId="{DFE0D25B-9877-4CD3-891E-75EC7715DCD6}" destId="{62343F1B-7D50-4698-A15C-E982B742364A}" srcOrd="1" destOrd="0" presId="urn:microsoft.com/office/officeart/2005/8/layout/orgChart1"/>
    <dgm:cxn modelId="{A5EED85B-07EC-4D8C-A5B6-D5B7D9804EEC}" type="presParOf" srcId="{D36AB18E-2E65-4FE2-A073-5DBA86C8D023}" destId="{F10ADD1E-486E-477B-B316-C59A53ACE7D4}" srcOrd="1" destOrd="0" presId="urn:microsoft.com/office/officeart/2005/8/layout/orgChart1"/>
    <dgm:cxn modelId="{0A54A42D-9678-4A0D-9EBB-CD0B2EE72769}" type="presParOf" srcId="{F10ADD1E-486E-477B-B316-C59A53ACE7D4}" destId="{B67BC121-F023-4194-8993-3141F1DDF998}" srcOrd="0" destOrd="0" presId="urn:microsoft.com/office/officeart/2005/8/layout/orgChart1"/>
    <dgm:cxn modelId="{703771D4-AA61-4506-A307-411BF91273D9}" type="presParOf" srcId="{F10ADD1E-486E-477B-B316-C59A53ACE7D4}" destId="{4BC9A6D2-8A63-4238-91F8-B403FA96D36E}" srcOrd="1" destOrd="0" presId="urn:microsoft.com/office/officeart/2005/8/layout/orgChart1"/>
    <dgm:cxn modelId="{5DAFC250-556A-4419-B023-2DF3094AA0FE}" type="presParOf" srcId="{4BC9A6D2-8A63-4238-91F8-B403FA96D36E}" destId="{7A52C0CD-4798-44BC-B02A-42D8E2757A9F}" srcOrd="0" destOrd="0" presId="urn:microsoft.com/office/officeart/2005/8/layout/orgChart1"/>
    <dgm:cxn modelId="{79D327EF-4F78-4FAE-A227-E5ED29382433}" type="presParOf" srcId="{7A52C0CD-4798-44BC-B02A-42D8E2757A9F}" destId="{6DF0B0E8-C31F-4036-8522-A1A501D8B519}" srcOrd="0" destOrd="0" presId="urn:microsoft.com/office/officeart/2005/8/layout/orgChart1"/>
    <dgm:cxn modelId="{9B257949-BBFB-42B2-9599-915B31B4E5EA}" type="presParOf" srcId="{7A52C0CD-4798-44BC-B02A-42D8E2757A9F}" destId="{D9E1AFA2-5F3E-4AED-9668-6B8428BE2D36}" srcOrd="1" destOrd="0" presId="urn:microsoft.com/office/officeart/2005/8/layout/orgChart1"/>
    <dgm:cxn modelId="{BD619F7C-0BFD-44AA-B696-2E16857A960E}" type="presParOf" srcId="{4BC9A6D2-8A63-4238-91F8-B403FA96D36E}" destId="{10E3A85A-2333-4DEC-983D-0AE4EE610609}" srcOrd="1" destOrd="0" presId="urn:microsoft.com/office/officeart/2005/8/layout/orgChart1"/>
    <dgm:cxn modelId="{6044B054-4B8F-47D4-B488-62D81BA94155}" type="presParOf" srcId="{4BC9A6D2-8A63-4238-91F8-B403FA96D36E}" destId="{82B2E80C-7DCA-4E7D-A58F-2EEECCA8F5E4}" srcOrd="2" destOrd="0" presId="urn:microsoft.com/office/officeart/2005/8/layout/orgChart1"/>
    <dgm:cxn modelId="{1B251DE2-BE05-4D36-A7D9-336B6A7E2ADC}" type="presParOf" srcId="{D36AB18E-2E65-4FE2-A073-5DBA86C8D023}" destId="{42393290-B29D-420C-8777-F7896537AA6F}" srcOrd="2" destOrd="0" presId="urn:microsoft.com/office/officeart/2005/8/layout/orgChart1"/>
    <dgm:cxn modelId="{DB726A76-3F95-48E1-839D-FC4AC179AEBB}" type="presParOf" srcId="{FEAC2013-2C20-4963-A27A-0B9CB95B26BA}" destId="{65704669-B272-4FF4-BA11-E5569E71D21F}" srcOrd="2" destOrd="0" presId="urn:microsoft.com/office/officeart/2005/8/layout/orgChart1"/>
    <dgm:cxn modelId="{395B467E-E6E5-4AE4-8976-1EF800BD88F2}" type="presParOf" srcId="{FEAC2013-2C20-4963-A27A-0B9CB95B26BA}" destId="{80BC99EE-3BC1-4622-9EAE-BBD73CABC60B}" srcOrd="3" destOrd="0" presId="urn:microsoft.com/office/officeart/2005/8/layout/orgChart1"/>
    <dgm:cxn modelId="{B0428A83-A0ED-4AEB-97D9-160C83ACA751}" type="presParOf" srcId="{80BC99EE-3BC1-4622-9EAE-BBD73CABC60B}" destId="{E2E35AEA-08E1-4590-864A-F5C2EAC30B35}" srcOrd="0" destOrd="0" presId="urn:microsoft.com/office/officeart/2005/8/layout/orgChart1"/>
    <dgm:cxn modelId="{CE7EC20D-FE88-4041-BF79-FB29A55C01AA}" type="presParOf" srcId="{E2E35AEA-08E1-4590-864A-F5C2EAC30B35}" destId="{3B580998-3512-4658-A7FF-FF86B7966FCD}" srcOrd="0" destOrd="0" presId="urn:microsoft.com/office/officeart/2005/8/layout/orgChart1"/>
    <dgm:cxn modelId="{B9C1DA7E-0729-4A99-9A84-2CFB120D1C3C}" type="presParOf" srcId="{E2E35AEA-08E1-4590-864A-F5C2EAC30B35}" destId="{A5A5F51D-0189-4D4F-807E-57B2C63D4672}" srcOrd="1" destOrd="0" presId="urn:microsoft.com/office/officeart/2005/8/layout/orgChart1"/>
    <dgm:cxn modelId="{3F814DB1-A16F-4D6A-B4B3-07D12CD0ADFF}" type="presParOf" srcId="{80BC99EE-3BC1-4622-9EAE-BBD73CABC60B}" destId="{CECD4A64-5B54-458A-A3FF-8939BABE2E71}" srcOrd="1" destOrd="0" presId="urn:microsoft.com/office/officeart/2005/8/layout/orgChart1"/>
    <dgm:cxn modelId="{5FEB9ED9-6012-40B4-8C40-F2F641EA1735}" type="presParOf" srcId="{CECD4A64-5B54-458A-A3FF-8939BABE2E71}" destId="{BA44D10F-8CC9-48EE-B605-74E13BE985BB}" srcOrd="0" destOrd="0" presId="urn:microsoft.com/office/officeart/2005/8/layout/orgChart1"/>
    <dgm:cxn modelId="{A1D66742-C9CF-4400-B66A-8AB3B04404B1}" type="presParOf" srcId="{CECD4A64-5B54-458A-A3FF-8939BABE2E71}" destId="{C11234B5-73C2-4B47-AC37-6E666C7D186E}" srcOrd="1" destOrd="0" presId="urn:microsoft.com/office/officeart/2005/8/layout/orgChart1"/>
    <dgm:cxn modelId="{E2BC9977-0CCA-456A-9E04-364B1E652D0B}" type="presParOf" srcId="{C11234B5-73C2-4B47-AC37-6E666C7D186E}" destId="{926304BC-AEFD-4916-ACDD-522630A30D1E}" srcOrd="0" destOrd="0" presId="urn:microsoft.com/office/officeart/2005/8/layout/orgChart1"/>
    <dgm:cxn modelId="{713F1CAA-B826-4B5C-A28D-AAFCA5638A8A}" type="presParOf" srcId="{926304BC-AEFD-4916-ACDD-522630A30D1E}" destId="{73805D1B-D6F1-4A41-B49C-B68524C74619}" srcOrd="0" destOrd="0" presId="urn:microsoft.com/office/officeart/2005/8/layout/orgChart1"/>
    <dgm:cxn modelId="{C5F5D651-8483-42A0-B7C8-716164EF0759}" type="presParOf" srcId="{926304BC-AEFD-4916-ACDD-522630A30D1E}" destId="{E639E1A3-6113-412F-A0AC-42E6C9B0F6C7}" srcOrd="1" destOrd="0" presId="urn:microsoft.com/office/officeart/2005/8/layout/orgChart1"/>
    <dgm:cxn modelId="{86DBE6E1-085F-4C91-8941-F93CB45AE3DE}" type="presParOf" srcId="{C11234B5-73C2-4B47-AC37-6E666C7D186E}" destId="{DA1A87BA-C447-44D7-BE3B-88C183601AA7}" srcOrd="1" destOrd="0" presId="urn:microsoft.com/office/officeart/2005/8/layout/orgChart1"/>
    <dgm:cxn modelId="{14C4199B-ED9A-4CBE-9472-6FEB7768CBA6}" type="presParOf" srcId="{DA1A87BA-C447-44D7-BE3B-88C183601AA7}" destId="{667334BE-B086-4FD3-A7F6-FE66F75CBB25}" srcOrd="0" destOrd="0" presId="urn:microsoft.com/office/officeart/2005/8/layout/orgChart1"/>
    <dgm:cxn modelId="{9207A7EE-1669-4AD9-9C34-94B6ECAC1B06}" type="presParOf" srcId="{DA1A87BA-C447-44D7-BE3B-88C183601AA7}" destId="{9A411039-BC96-4FD1-9A3E-B2AD9A6ADF7A}" srcOrd="1" destOrd="0" presId="urn:microsoft.com/office/officeart/2005/8/layout/orgChart1"/>
    <dgm:cxn modelId="{FDC75015-2DD7-4163-9EC9-262ABA471BE9}" type="presParOf" srcId="{9A411039-BC96-4FD1-9A3E-B2AD9A6ADF7A}" destId="{36602496-822A-4E4E-B098-44D6F221457A}" srcOrd="0" destOrd="0" presId="urn:microsoft.com/office/officeart/2005/8/layout/orgChart1"/>
    <dgm:cxn modelId="{7B5BF849-D47D-4A01-977A-F037C8EF9ABF}" type="presParOf" srcId="{36602496-822A-4E4E-B098-44D6F221457A}" destId="{2D3A6CAA-3180-4639-8E05-C33BD32B98F2}" srcOrd="0" destOrd="0" presId="urn:microsoft.com/office/officeart/2005/8/layout/orgChart1"/>
    <dgm:cxn modelId="{EA633EB5-7424-4775-B3A5-05F4D68C2DEE}" type="presParOf" srcId="{36602496-822A-4E4E-B098-44D6F221457A}" destId="{6025BE58-7E88-4F96-BAFC-31C4C6E751F1}" srcOrd="1" destOrd="0" presId="urn:microsoft.com/office/officeart/2005/8/layout/orgChart1"/>
    <dgm:cxn modelId="{03723446-8680-4B46-AF13-894F67F088F8}" type="presParOf" srcId="{9A411039-BC96-4FD1-9A3E-B2AD9A6ADF7A}" destId="{D2279B66-5E61-41B9-B256-8D513E1C32B0}" srcOrd="1" destOrd="0" presId="urn:microsoft.com/office/officeart/2005/8/layout/orgChart1"/>
    <dgm:cxn modelId="{F8961A38-FAC9-4154-AB22-001311D872E2}" type="presParOf" srcId="{9A411039-BC96-4FD1-9A3E-B2AD9A6ADF7A}" destId="{6CA54596-32A0-4DFD-AE0D-5345E8CF68CB}" srcOrd="2" destOrd="0" presId="urn:microsoft.com/office/officeart/2005/8/layout/orgChart1"/>
    <dgm:cxn modelId="{01C6865C-3048-45B1-B455-C52342DA9017}" type="presParOf" srcId="{DA1A87BA-C447-44D7-BE3B-88C183601AA7}" destId="{C4B4C16D-7ED3-42F8-A2AA-F2B71B617216}" srcOrd="2" destOrd="0" presId="urn:microsoft.com/office/officeart/2005/8/layout/orgChart1"/>
    <dgm:cxn modelId="{93A6C255-F4D1-4A85-B351-B1BB6FBDDB22}" type="presParOf" srcId="{DA1A87BA-C447-44D7-BE3B-88C183601AA7}" destId="{E66FC359-7C2A-4D04-984E-262D422011D6}" srcOrd="3" destOrd="0" presId="urn:microsoft.com/office/officeart/2005/8/layout/orgChart1"/>
    <dgm:cxn modelId="{91FDF4B5-53A7-4A1E-A23C-36A5AB4BFCD6}" type="presParOf" srcId="{E66FC359-7C2A-4D04-984E-262D422011D6}" destId="{B07C1327-4C96-4AA0-BBF1-52F25203F898}" srcOrd="0" destOrd="0" presId="urn:microsoft.com/office/officeart/2005/8/layout/orgChart1"/>
    <dgm:cxn modelId="{ABAF69CE-47A2-4BEB-A68B-9901BCD84805}" type="presParOf" srcId="{B07C1327-4C96-4AA0-BBF1-52F25203F898}" destId="{EC340E5F-323F-4586-90C3-9C1134E95977}" srcOrd="0" destOrd="0" presId="urn:microsoft.com/office/officeart/2005/8/layout/orgChart1"/>
    <dgm:cxn modelId="{AF90ACFB-39AD-4A1C-BD42-62702B97DAEE}" type="presParOf" srcId="{B07C1327-4C96-4AA0-BBF1-52F25203F898}" destId="{B261CA76-F279-42CA-824F-189F33983F63}" srcOrd="1" destOrd="0" presId="urn:microsoft.com/office/officeart/2005/8/layout/orgChart1"/>
    <dgm:cxn modelId="{828FAFD7-821A-4C0D-AF7D-5A8CBD0C1D2A}" type="presParOf" srcId="{E66FC359-7C2A-4D04-984E-262D422011D6}" destId="{7D80AFED-7D35-474F-A0CD-B46B8CA48CC6}" srcOrd="1" destOrd="0" presId="urn:microsoft.com/office/officeart/2005/8/layout/orgChart1"/>
    <dgm:cxn modelId="{C287EFB0-A831-434C-92CB-A3C58C76348F}" type="presParOf" srcId="{E66FC359-7C2A-4D04-984E-262D422011D6}" destId="{B7171476-6C03-4C4E-9AB7-11CA22A8E07B}" srcOrd="2" destOrd="0" presId="urn:microsoft.com/office/officeart/2005/8/layout/orgChart1"/>
    <dgm:cxn modelId="{5888425F-EC43-4A13-AE97-13CA16A8F613}" type="presParOf" srcId="{DA1A87BA-C447-44D7-BE3B-88C183601AA7}" destId="{1EE773CE-849E-4027-A400-C36341971468}" srcOrd="4" destOrd="0" presId="urn:microsoft.com/office/officeart/2005/8/layout/orgChart1"/>
    <dgm:cxn modelId="{2C730355-D4BF-4B48-AF42-6206DE524106}" type="presParOf" srcId="{DA1A87BA-C447-44D7-BE3B-88C183601AA7}" destId="{A3919D9E-2040-4800-99C0-79D485EBD6DC}" srcOrd="5" destOrd="0" presId="urn:microsoft.com/office/officeart/2005/8/layout/orgChart1"/>
    <dgm:cxn modelId="{FEF89D43-E029-427C-A8A5-6A8F9C8481C1}" type="presParOf" srcId="{A3919D9E-2040-4800-99C0-79D485EBD6DC}" destId="{96F865B6-CA75-4123-84AB-F1F56E834C82}" srcOrd="0" destOrd="0" presId="urn:microsoft.com/office/officeart/2005/8/layout/orgChart1"/>
    <dgm:cxn modelId="{2A1E8A51-0956-4BC1-9951-3E8B1701D3B7}" type="presParOf" srcId="{96F865B6-CA75-4123-84AB-F1F56E834C82}" destId="{4BF89F30-74F7-4BDF-8F75-49BD37D9A618}" srcOrd="0" destOrd="0" presId="urn:microsoft.com/office/officeart/2005/8/layout/orgChart1"/>
    <dgm:cxn modelId="{9E42E19D-6C89-4797-BB69-BC7655F02408}" type="presParOf" srcId="{96F865B6-CA75-4123-84AB-F1F56E834C82}" destId="{9FEB0C87-503C-4432-86FC-38ADFBD6E5A2}" srcOrd="1" destOrd="0" presId="urn:microsoft.com/office/officeart/2005/8/layout/orgChart1"/>
    <dgm:cxn modelId="{EA0D280E-B13D-4639-A0CE-FBDB3CD98B34}" type="presParOf" srcId="{A3919D9E-2040-4800-99C0-79D485EBD6DC}" destId="{5F36B619-D3F3-4AB9-A3BB-73EC086BCCFA}" srcOrd="1" destOrd="0" presId="urn:microsoft.com/office/officeart/2005/8/layout/orgChart1"/>
    <dgm:cxn modelId="{A868CBE3-CD25-4E2A-AD6E-6EBE66CB163A}" type="presParOf" srcId="{A3919D9E-2040-4800-99C0-79D485EBD6DC}" destId="{AC3FABCF-1F8B-4E78-9A24-48BDD30D73A8}" srcOrd="2" destOrd="0" presId="urn:microsoft.com/office/officeart/2005/8/layout/orgChart1"/>
    <dgm:cxn modelId="{43ED80A5-465E-457A-B88F-15F531AF443A}" type="presParOf" srcId="{C11234B5-73C2-4B47-AC37-6E666C7D186E}" destId="{0810C43F-C663-4C36-BDE9-5379721686FB}" srcOrd="2" destOrd="0" presId="urn:microsoft.com/office/officeart/2005/8/layout/orgChart1"/>
    <dgm:cxn modelId="{D1E9BF77-DE69-400A-8A0F-7E3B4FAC4F8A}" type="presParOf" srcId="{80BC99EE-3BC1-4622-9EAE-BBD73CABC60B}" destId="{33664A0D-7627-4126-9893-CC09347D1FA0}" srcOrd="2" destOrd="0" presId="urn:microsoft.com/office/officeart/2005/8/layout/orgChart1"/>
    <dgm:cxn modelId="{325892F8-E293-4749-9D77-388B6834D7A5}" type="presParOf" srcId="{FEAC2013-2C20-4963-A27A-0B9CB95B26BA}" destId="{C690D4BC-12DE-4739-9C76-15DEB1FF6776}" srcOrd="4" destOrd="0" presId="urn:microsoft.com/office/officeart/2005/8/layout/orgChart1"/>
    <dgm:cxn modelId="{5568A364-E172-4F0C-857F-D57A35200752}" type="presParOf" srcId="{FEAC2013-2C20-4963-A27A-0B9CB95B26BA}" destId="{AB939440-BDB5-4ABE-BC8A-8726235D718C}" srcOrd="5" destOrd="0" presId="urn:microsoft.com/office/officeart/2005/8/layout/orgChart1"/>
    <dgm:cxn modelId="{09576A32-E340-48C2-9472-D0DCD0CB64D9}" type="presParOf" srcId="{AB939440-BDB5-4ABE-BC8A-8726235D718C}" destId="{D0AAE03E-68A9-45F0-97EA-C73773559D71}" srcOrd="0" destOrd="0" presId="urn:microsoft.com/office/officeart/2005/8/layout/orgChart1"/>
    <dgm:cxn modelId="{BE492F03-32F7-447C-969A-B8F6C5FA708C}" type="presParOf" srcId="{D0AAE03E-68A9-45F0-97EA-C73773559D71}" destId="{72BDCEE6-6BF9-4F73-861B-14BAD651F1A7}" srcOrd="0" destOrd="0" presId="urn:microsoft.com/office/officeart/2005/8/layout/orgChart1"/>
    <dgm:cxn modelId="{F8809C54-F661-42EB-8446-4230394F2A81}" type="presParOf" srcId="{D0AAE03E-68A9-45F0-97EA-C73773559D71}" destId="{4AD71A46-166B-4647-811A-9807AFB545FF}" srcOrd="1" destOrd="0" presId="urn:microsoft.com/office/officeart/2005/8/layout/orgChart1"/>
    <dgm:cxn modelId="{4F4649BE-C220-47AE-9F48-094294945DA6}" type="presParOf" srcId="{AB939440-BDB5-4ABE-BC8A-8726235D718C}" destId="{19EE74CA-434B-4AC5-BA46-5E33DCF0DDB1}" srcOrd="1" destOrd="0" presId="urn:microsoft.com/office/officeart/2005/8/layout/orgChart1"/>
    <dgm:cxn modelId="{38E51C3F-E1A4-4004-9286-F520BACCA703}" type="presParOf" srcId="{AB939440-BDB5-4ABE-BC8A-8726235D718C}" destId="{0A6D3591-6FA4-427D-B08A-A99E85A7861D}" srcOrd="2" destOrd="0" presId="urn:microsoft.com/office/officeart/2005/8/layout/orgChart1"/>
    <dgm:cxn modelId="{0AB4B25C-DAB2-4707-AD72-30B11F4B2ADC}" type="presParOf" srcId="{FEAC2013-2C20-4963-A27A-0B9CB95B26BA}" destId="{F015B009-5304-44CD-9D95-E0936D6C5B8C}" srcOrd="6" destOrd="0" presId="urn:microsoft.com/office/officeart/2005/8/layout/orgChart1"/>
    <dgm:cxn modelId="{4E279132-9687-4ACF-B07D-375BB657BECA}" type="presParOf" srcId="{FEAC2013-2C20-4963-A27A-0B9CB95B26BA}" destId="{6C48C952-60E0-4315-894D-A32CEBCD11F0}" srcOrd="7" destOrd="0" presId="urn:microsoft.com/office/officeart/2005/8/layout/orgChart1"/>
    <dgm:cxn modelId="{3EDFED6B-DEB6-46E8-85B1-B8DB453EF018}" type="presParOf" srcId="{6C48C952-60E0-4315-894D-A32CEBCD11F0}" destId="{806777A9-9E47-4446-9339-080840974432}" srcOrd="0" destOrd="0" presId="urn:microsoft.com/office/officeart/2005/8/layout/orgChart1"/>
    <dgm:cxn modelId="{0BE1D9AB-F300-41E3-939C-301189FCC2C4}" type="presParOf" srcId="{806777A9-9E47-4446-9339-080840974432}" destId="{27EBE884-453B-4724-A708-2AD09EE42A6D}" srcOrd="0" destOrd="0" presId="urn:microsoft.com/office/officeart/2005/8/layout/orgChart1"/>
    <dgm:cxn modelId="{D01D87BA-067B-4EA0-ACC5-FB66AD49B45A}" type="presParOf" srcId="{806777A9-9E47-4446-9339-080840974432}" destId="{84E3AAD8-E348-49D9-8209-2C3C893CA291}" srcOrd="1" destOrd="0" presId="urn:microsoft.com/office/officeart/2005/8/layout/orgChart1"/>
    <dgm:cxn modelId="{768BBA27-21DA-440A-A850-9034D44958B9}" type="presParOf" srcId="{6C48C952-60E0-4315-894D-A32CEBCD11F0}" destId="{3E6E2286-0CE9-4330-8493-71C669DBF39D}" srcOrd="1" destOrd="0" presId="urn:microsoft.com/office/officeart/2005/8/layout/orgChart1"/>
    <dgm:cxn modelId="{08307810-BEFC-4CC2-9E64-AC7851B7D378}" type="presParOf" srcId="{3E6E2286-0CE9-4330-8493-71C669DBF39D}" destId="{7059B5B9-281E-4761-8E36-A05E8DF31578}" srcOrd="0" destOrd="0" presId="urn:microsoft.com/office/officeart/2005/8/layout/orgChart1"/>
    <dgm:cxn modelId="{01D703DD-466D-4368-AA1B-9170281A5B99}" type="presParOf" srcId="{3E6E2286-0CE9-4330-8493-71C669DBF39D}" destId="{D5A13C3A-349F-4849-9480-8D808C40A811}" srcOrd="1" destOrd="0" presId="urn:microsoft.com/office/officeart/2005/8/layout/orgChart1"/>
    <dgm:cxn modelId="{DBA91055-D94F-4A1B-9CCF-13C93EDC67CE}" type="presParOf" srcId="{D5A13C3A-349F-4849-9480-8D808C40A811}" destId="{8A37B707-2A5F-4BC2-9896-61484BBD84C7}" srcOrd="0" destOrd="0" presId="urn:microsoft.com/office/officeart/2005/8/layout/orgChart1"/>
    <dgm:cxn modelId="{C3F22AD2-A7CE-4F94-AA88-3330A435C928}" type="presParOf" srcId="{8A37B707-2A5F-4BC2-9896-61484BBD84C7}" destId="{71B7C913-9E7A-4083-A955-30080B8A86DE}" srcOrd="0" destOrd="0" presId="urn:microsoft.com/office/officeart/2005/8/layout/orgChart1"/>
    <dgm:cxn modelId="{F4656802-7DD7-431B-B151-91DCB51F2632}" type="presParOf" srcId="{8A37B707-2A5F-4BC2-9896-61484BBD84C7}" destId="{A565CEAB-EA8D-40DC-8536-6F59A70AFF8B}" srcOrd="1" destOrd="0" presId="urn:microsoft.com/office/officeart/2005/8/layout/orgChart1"/>
    <dgm:cxn modelId="{2203B549-F8B9-467E-AA5B-CF9E459B4F6E}" type="presParOf" srcId="{D5A13C3A-349F-4849-9480-8D808C40A811}" destId="{319F9A1E-DB5F-4D88-B921-BA9C91B11FC7}" srcOrd="1" destOrd="0" presId="urn:microsoft.com/office/officeart/2005/8/layout/orgChart1"/>
    <dgm:cxn modelId="{AAA0D35A-A1F5-4F80-9A9D-A5223C9B2D05}" type="presParOf" srcId="{D5A13C3A-349F-4849-9480-8D808C40A811}" destId="{B20800C2-D42B-4B5F-BEE1-5430A62F5664}" srcOrd="2" destOrd="0" presId="urn:microsoft.com/office/officeart/2005/8/layout/orgChart1"/>
    <dgm:cxn modelId="{25E1C2C3-CE9C-41F3-AF5B-0D97AB574E88}" type="presParOf" srcId="{3E6E2286-0CE9-4330-8493-71C669DBF39D}" destId="{A7F62C29-6D67-4F76-9025-4DAEC2AF8440}" srcOrd="2" destOrd="0" presId="urn:microsoft.com/office/officeart/2005/8/layout/orgChart1"/>
    <dgm:cxn modelId="{3453AB00-BBB3-4605-93BA-772C613BB9D6}" type="presParOf" srcId="{3E6E2286-0CE9-4330-8493-71C669DBF39D}" destId="{58853B94-71F0-4E4F-ABF8-5C4103C95590}" srcOrd="3" destOrd="0" presId="urn:microsoft.com/office/officeart/2005/8/layout/orgChart1"/>
    <dgm:cxn modelId="{85618340-5355-44A4-AA74-79BB267B93F0}" type="presParOf" srcId="{58853B94-71F0-4E4F-ABF8-5C4103C95590}" destId="{40CD61BE-9561-4B6B-92D7-5BBD068B5302}" srcOrd="0" destOrd="0" presId="urn:microsoft.com/office/officeart/2005/8/layout/orgChart1"/>
    <dgm:cxn modelId="{A1670AD4-AC5F-4035-B988-28032FB5CB6F}" type="presParOf" srcId="{40CD61BE-9561-4B6B-92D7-5BBD068B5302}" destId="{46814A40-9D31-4F31-947D-55563D24AD00}" srcOrd="0" destOrd="0" presId="urn:microsoft.com/office/officeart/2005/8/layout/orgChart1"/>
    <dgm:cxn modelId="{B868D2EC-A473-4BF3-A748-9F9A3D2C6E60}" type="presParOf" srcId="{40CD61BE-9561-4B6B-92D7-5BBD068B5302}" destId="{E8889CFF-ADCC-4E6F-B817-AF8ECB1F7A5D}" srcOrd="1" destOrd="0" presId="urn:microsoft.com/office/officeart/2005/8/layout/orgChart1"/>
    <dgm:cxn modelId="{84CFABCD-A979-4634-9E1C-EF287037BA4A}" type="presParOf" srcId="{58853B94-71F0-4E4F-ABF8-5C4103C95590}" destId="{D5AC17E5-CFD0-4F17-9323-0EB76405F352}" srcOrd="1" destOrd="0" presId="urn:microsoft.com/office/officeart/2005/8/layout/orgChart1"/>
    <dgm:cxn modelId="{C825DD0F-5334-43E6-AB88-3ED4184DEDEF}" type="presParOf" srcId="{58853B94-71F0-4E4F-ABF8-5C4103C95590}" destId="{BBAC6DE9-BF93-41DA-98F7-71A65A57AA9A}" srcOrd="2" destOrd="0" presId="urn:microsoft.com/office/officeart/2005/8/layout/orgChart1"/>
    <dgm:cxn modelId="{1737596D-94C6-460E-A7CE-4ED1D0C6E5A2}" type="presParOf" srcId="{3E6E2286-0CE9-4330-8493-71C669DBF39D}" destId="{23BE11E7-8B02-40D4-B41E-2AB7D2ED7BB8}" srcOrd="4" destOrd="0" presId="urn:microsoft.com/office/officeart/2005/8/layout/orgChart1"/>
    <dgm:cxn modelId="{C473F31E-022D-4589-8F4F-6F37F9379BAB}" type="presParOf" srcId="{3E6E2286-0CE9-4330-8493-71C669DBF39D}" destId="{A2B51136-1B17-45C2-A300-9B5AC83FD20D}" srcOrd="5" destOrd="0" presId="urn:microsoft.com/office/officeart/2005/8/layout/orgChart1"/>
    <dgm:cxn modelId="{BEC4A7FE-52C4-400B-8895-BA9A81725F4E}" type="presParOf" srcId="{A2B51136-1B17-45C2-A300-9B5AC83FD20D}" destId="{84BC97FC-4191-44A0-8CC6-4E2A339C480F}" srcOrd="0" destOrd="0" presId="urn:microsoft.com/office/officeart/2005/8/layout/orgChart1"/>
    <dgm:cxn modelId="{089F2B24-7A2F-4E1C-8FF3-F5183E74CFA5}" type="presParOf" srcId="{84BC97FC-4191-44A0-8CC6-4E2A339C480F}" destId="{1E4AF97E-F9B3-4269-B2F9-B7EDAA0A4C1F}" srcOrd="0" destOrd="0" presId="urn:microsoft.com/office/officeart/2005/8/layout/orgChart1"/>
    <dgm:cxn modelId="{5820233D-70EE-4B6B-8A66-ADD33FC8CD69}" type="presParOf" srcId="{84BC97FC-4191-44A0-8CC6-4E2A339C480F}" destId="{D08C9F85-1D17-4379-8DAC-46FBC0B460DF}" srcOrd="1" destOrd="0" presId="urn:microsoft.com/office/officeart/2005/8/layout/orgChart1"/>
    <dgm:cxn modelId="{C6E30F66-1881-46F6-BFF2-1B6BF6441608}" type="presParOf" srcId="{A2B51136-1B17-45C2-A300-9B5AC83FD20D}" destId="{71277ADC-367F-4867-9D6E-0B977A011428}" srcOrd="1" destOrd="0" presId="urn:microsoft.com/office/officeart/2005/8/layout/orgChart1"/>
    <dgm:cxn modelId="{228779E1-889D-4EAD-8BAD-1AD4DB3829B3}" type="presParOf" srcId="{A2B51136-1B17-45C2-A300-9B5AC83FD20D}" destId="{D4BFF825-2734-4190-A650-D56251BD7874}" srcOrd="2" destOrd="0" presId="urn:microsoft.com/office/officeart/2005/8/layout/orgChart1"/>
    <dgm:cxn modelId="{35D4465A-6B76-4035-BCF5-D6011E4FCDA5}" type="presParOf" srcId="{6C48C952-60E0-4315-894D-A32CEBCD11F0}" destId="{C3D6510C-DDA2-4691-ADB0-95450E0DBCE7}" srcOrd="2" destOrd="0" presId="urn:microsoft.com/office/officeart/2005/8/layout/orgChart1"/>
    <dgm:cxn modelId="{A8F16634-83F3-4CFA-9A1C-C5154CC40151}" type="presParOf" srcId="{AA69BF71-4F57-4E3E-B47F-43711A694068}" destId="{415C599D-388F-4EA4-A52F-569337AC2ED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E11E7-8B02-40D4-B41E-2AB7D2ED7BB8}">
      <dsp:nvSpPr>
        <dsp:cNvPr id="0" name=""/>
        <dsp:cNvSpPr/>
      </dsp:nvSpPr>
      <dsp:spPr>
        <a:xfrm>
          <a:off x="3982438" y="2389713"/>
          <a:ext cx="149977" cy="1879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9723"/>
              </a:lnTo>
              <a:lnTo>
                <a:pt x="149977" y="187972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62C29-6D67-4F76-9025-4DAEC2AF8440}">
      <dsp:nvSpPr>
        <dsp:cNvPr id="0" name=""/>
        <dsp:cNvSpPr/>
      </dsp:nvSpPr>
      <dsp:spPr>
        <a:xfrm>
          <a:off x="3982438" y="2389713"/>
          <a:ext cx="149977" cy="1169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9827"/>
              </a:lnTo>
              <a:lnTo>
                <a:pt x="149977" y="116982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9B5B9-281E-4761-8E36-A05E8DF31578}">
      <dsp:nvSpPr>
        <dsp:cNvPr id="0" name=""/>
        <dsp:cNvSpPr/>
      </dsp:nvSpPr>
      <dsp:spPr>
        <a:xfrm>
          <a:off x="3982438" y="2389713"/>
          <a:ext cx="149977" cy="459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9932"/>
              </a:lnTo>
              <a:lnTo>
                <a:pt x="149977" y="4599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5B009-5304-44CD-9D95-E0936D6C5B8C}">
      <dsp:nvSpPr>
        <dsp:cNvPr id="0" name=""/>
        <dsp:cNvSpPr/>
      </dsp:nvSpPr>
      <dsp:spPr>
        <a:xfrm>
          <a:off x="2442665" y="1679818"/>
          <a:ext cx="1939714" cy="209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984"/>
              </a:lnTo>
              <a:lnTo>
                <a:pt x="1939714" y="104984"/>
              </a:lnTo>
              <a:lnTo>
                <a:pt x="1939714" y="20996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0D4BC-12DE-4739-9C76-15DEB1FF6776}">
      <dsp:nvSpPr>
        <dsp:cNvPr id="0" name=""/>
        <dsp:cNvSpPr/>
      </dsp:nvSpPr>
      <dsp:spPr>
        <a:xfrm>
          <a:off x="2442665" y="1679818"/>
          <a:ext cx="729892" cy="209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984"/>
              </a:lnTo>
              <a:lnTo>
                <a:pt x="729892" y="104984"/>
              </a:lnTo>
              <a:lnTo>
                <a:pt x="729892" y="20996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773CE-849E-4027-A400-C36341971468}">
      <dsp:nvSpPr>
        <dsp:cNvPr id="0" name=""/>
        <dsp:cNvSpPr/>
      </dsp:nvSpPr>
      <dsp:spPr>
        <a:xfrm>
          <a:off x="1562794" y="3099608"/>
          <a:ext cx="149977" cy="1879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9723"/>
              </a:lnTo>
              <a:lnTo>
                <a:pt x="149977" y="187972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4C16D-7ED3-42F8-A2AA-F2B71B617216}">
      <dsp:nvSpPr>
        <dsp:cNvPr id="0" name=""/>
        <dsp:cNvSpPr/>
      </dsp:nvSpPr>
      <dsp:spPr>
        <a:xfrm>
          <a:off x="1562794" y="3099608"/>
          <a:ext cx="149977" cy="1169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9827"/>
              </a:lnTo>
              <a:lnTo>
                <a:pt x="149977" y="116982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7334BE-B086-4FD3-A7F6-FE66F75CBB25}">
      <dsp:nvSpPr>
        <dsp:cNvPr id="0" name=""/>
        <dsp:cNvSpPr/>
      </dsp:nvSpPr>
      <dsp:spPr>
        <a:xfrm>
          <a:off x="1562794" y="3099608"/>
          <a:ext cx="149977" cy="459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9932"/>
              </a:lnTo>
              <a:lnTo>
                <a:pt x="149977" y="4599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4D10F-8CC9-48EE-B605-74E13BE985BB}">
      <dsp:nvSpPr>
        <dsp:cNvPr id="0" name=""/>
        <dsp:cNvSpPr/>
      </dsp:nvSpPr>
      <dsp:spPr>
        <a:xfrm>
          <a:off x="1917016" y="2389713"/>
          <a:ext cx="91440" cy="2099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6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04669-B272-4FF4-BA11-E5569E71D21F}">
      <dsp:nvSpPr>
        <dsp:cNvPr id="0" name=""/>
        <dsp:cNvSpPr/>
      </dsp:nvSpPr>
      <dsp:spPr>
        <a:xfrm>
          <a:off x="1962736" y="1679818"/>
          <a:ext cx="479929" cy="209969"/>
        </a:xfrm>
        <a:custGeom>
          <a:avLst/>
          <a:gdLst/>
          <a:ahLst/>
          <a:cxnLst/>
          <a:rect l="0" t="0" r="0" b="0"/>
          <a:pathLst>
            <a:path>
              <a:moveTo>
                <a:pt x="479929" y="0"/>
              </a:moveTo>
              <a:lnTo>
                <a:pt x="479929" y="104984"/>
              </a:lnTo>
              <a:lnTo>
                <a:pt x="0" y="104984"/>
              </a:lnTo>
              <a:lnTo>
                <a:pt x="0" y="20996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BC121-F023-4194-8993-3141F1DDF998}">
      <dsp:nvSpPr>
        <dsp:cNvPr id="0" name=""/>
        <dsp:cNvSpPr/>
      </dsp:nvSpPr>
      <dsp:spPr>
        <a:xfrm>
          <a:off x="103009" y="2389713"/>
          <a:ext cx="149977" cy="459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9932"/>
              </a:lnTo>
              <a:lnTo>
                <a:pt x="149977" y="4599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6B40F-3C95-43C2-99D7-6EF5BC910317}">
      <dsp:nvSpPr>
        <dsp:cNvPr id="0" name=""/>
        <dsp:cNvSpPr/>
      </dsp:nvSpPr>
      <dsp:spPr>
        <a:xfrm>
          <a:off x="502951" y="1679818"/>
          <a:ext cx="1939714" cy="209969"/>
        </a:xfrm>
        <a:custGeom>
          <a:avLst/>
          <a:gdLst/>
          <a:ahLst/>
          <a:cxnLst/>
          <a:rect l="0" t="0" r="0" b="0"/>
          <a:pathLst>
            <a:path>
              <a:moveTo>
                <a:pt x="1939714" y="0"/>
              </a:moveTo>
              <a:lnTo>
                <a:pt x="1939714" y="104984"/>
              </a:lnTo>
              <a:lnTo>
                <a:pt x="0" y="104984"/>
              </a:lnTo>
              <a:lnTo>
                <a:pt x="0" y="20996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FDAA0-1CC6-4298-99E3-094C39F2E4BC}">
      <dsp:nvSpPr>
        <dsp:cNvPr id="0" name=""/>
        <dsp:cNvSpPr/>
      </dsp:nvSpPr>
      <dsp:spPr>
        <a:xfrm>
          <a:off x="1942739" y="1179891"/>
          <a:ext cx="999852" cy="4999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Predictive </a:t>
          </a:r>
          <a:r>
            <a:rPr lang="en-GB" sz="800" kern="1200"/>
            <a:t>Econometrics Assignment</a:t>
          </a:r>
          <a:endParaRPr lang="LID4096" sz="800" kern="1200" dirty="0"/>
        </a:p>
      </dsp:txBody>
      <dsp:txXfrm>
        <a:off x="1942739" y="1179891"/>
        <a:ext cx="999852" cy="499926"/>
      </dsp:txXfrm>
    </dsp:sp>
    <dsp:sp modelId="{DEC7D959-8977-4300-886C-D0FEFDF9FF03}">
      <dsp:nvSpPr>
        <dsp:cNvPr id="0" name=""/>
        <dsp:cNvSpPr/>
      </dsp:nvSpPr>
      <dsp:spPr>
        <a:xfrm>
          <a:off x="3024" y="1889787"/>
          <a:ext cx="999852" cy="4999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Data (Folder)</a:t>
          </a:r>
          <a:endParaRPr lang="LID4096" sz="800" kern="1200" dirty="0"/>
        </a:p>
      </dsp:txBody>
      <dsp:txXfrm>
        <a:off x="3024" y="1889787"/>
        <a:ext cx="999852" cy="499926"/>
      </dsp:txXfrm>
    </dsp:sp>
    <dsp:sp modelId="{6DF0B0E8-C31F-4036-8522-A1A501D8B519}">
      <dsp:nvSpPr>
        <dsp:cNvPr id="0" name=""/>
        <dsp:cNvSpPr/>
      </dsp:nvSpPr>
      <dsp:spPr>
        <a:xfrm>
          <a:off x="252987" y="2599682"/>
          <a:ext cx="999852" cy="4999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Obesity data</a:t>
          </a:r>
          <a:endParaRPr lang="LID4096" sz="800" kern="1200" dirty="0"/>
        </a:p>
      </dsp:txBody>
      <dsp:txXfrm>
        <a:off x="252987" y="2599682"/>
        <a:ext cx="999852" cy="499926"/>
      </dsp:txXfrm>
    </dsp:sp>
    <dsp:sp modelId="{3B580998-3512-4658-A7FF-FF86B7966FCD}">
      <dsp:nvSpPr>
        <dsp:cNvPr id="0" name=""/>
        <dsp:cNvSpPr/>
      </dsp:nvSpPr>
      <dsp:spPr>
        <a:xfrm>
          <a:off x="1462809" y="1889787"/>
          <a:ext cx="999852" cy="4999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Models (Folder)</a:t>
          </a:r>
          <a:endParaRPr lang="LID4096" sz="800" kern="1200" dirty="0"/>
        </a:p>
      </dsp:txBody>
      <dsp:txXfrm>
        <a:off x="1462809" y="1889787"/>
        <a:ext cx="999852" cy="499926"/>
      </dsp:txXfrm>
    </dsp:sp>
    <dsp:sp modelId="{73805D1B-D6F1-4A41-B49C-B68524C74619}">
      <dsp:nvSpPr>
        <dsp:cNvPr id="0" name=""/>
        <dsp:cNvSpPr/>
      </dsp:nvSpPr>
      <dsp:spPr>
        <a:xfrm>
          <a:off x="1462809" y="2599682"/>
          <a:ext cx="999852" cy="4999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000 </a:t>
          </a:r>
          <a:r>
            <a:rPr lang="en-GB" sz="800" kern="1200" dirty="0" err="1"/>
            <a:t>Modelling.Rmd</a:t>
          </a:r>
          <a:r>
            <a:rPr lang="en-GB" sz="800" kern="1200" dirty="0"/>
            <a:t> (Parent File to call R Scripts below)</a:t>
          </a:r>
          <a:endParaRPr lang="LID4096" sz="800" kern="1200" dirty="0"/>
        </a:p>
      </dsp:txBody>
      <dsp:txXfrm>
        <a:off x="1462809" y="2599682"/>
        <a:ext cx="999852" cy="499926"/>
      </dsp:txXfrm>
    </dsp:sp>
    <dsp:sp modelId="{2D3A6CAA-3180-4639-8E05-C33BD32B98F2}">
      <dsp:nvSpPr>
        <dsp:cNvPr id="0" name=""/>
        <dsp:cNvSpPr/>
      </dsp:nvSpPr>
      <dsp:spPr>
        <a:xfrm>
          <a:off x="1712772" y="3309578"/>
          <a:ext cx="999852" cy="4999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All other R scripts (containing one model specification each)</a:t>
          </a:r>
          <a:endParaRPr lang="LID4096" sz="800" kern="1200" dirty="0"/>
        </a:p>
      </dsp:txBody>
      <dsp:txXfrm>
        <a:off x="1712772" y="3309578"/>
        <a:ext cx="999852" cy="499926"/>
      </dsp:txXfrm>
    </dsp:sp>
    <dsp:sp modelId="{EC340E5F-323F-4586-90C3-9C1134E95977}">
      <dsp:nvSpPr>
        <dsp:cNvPr id="0" name=""/>
        <dsp:cNvSpPr/>
      </dsp:nvSpPr>
      <dsp:spPr>
        <a:xfrm>
          <a:off x="1712772" y="4019473"/>
          <a:ext cx="999852" cy="4999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Tuning results (*_</a:t>
          </a:r>
          <a:r>
            <a:rPr lang="en-GB" sz="800" kern="1200" dirty="0" err="1"/>
            <a:t>tune.rds</a:t>
          </a:r>
          <a:r>
            <a:rPr lang="en-GB" sz="800" kern="1200" dirty="0"/>
            <a:t>)</a:t>
          </a:r>
          <a:endParaRPr lang="LID4096" sz="800" kern="1200" dirty="0"/>
        </a:p>
      </dsp:txBody>
      <dsp:txXfrm>
        <a:off x="1712772" y="4019473"/>
        <a:ext cx="999852" cy="499926"/>
      </dsp:txXfrm>
    </dsp:sp>
    <dsp:sp modelId="{4BF89F30-74F7-4BDF-8F75-49BD37D9A618}">
      <dsp:nvSpPr>
        <dsp:cNvPr id="0" name=""/>
        <dsp:cNvSpPr/>
      </dsp:nvSpPr>
      <dsp:spPr>
        <a:xfrm>
          <a:off x="1712772" y="4729368"/>
          <a:ext cx="999852" cy="4999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Trained models (*_</a:t>
          </a:r>
          <a:r>
            <a:rPr lang="en-GB" sz="800" kern="1200" dirty="0" err="1"/>
            <a:t>fit.rds</a:t>
          </a:r>
          <a:r>
            <a:rPr lang="en-GB" sz="800" kern="1200" dirty="0"/>
            <a:t>)</a:t>
          </a:r>
          <a:endParaRPr lang="LID4096" sz="800" kern="1200" dirty="0"/>
        </a:p>
      </dsp:txBody>
      <dsp:txXfrm>
        <a:off x="1712772" y="4729368"/>
        <a:ext cx="999852" cy="499926"/>
      </dsp:txXfrm>
    </dsp:sp>
    <dsp:sp modelId="{72BDCEE6-6BF9-4F73-861B-14BAD651F1A7}">
      <dsp:nvSpPr>
        <dsp:cNvPr id="0" name=""/>
        <dsp:cNvSpPr/>
      </dsp:nvSpPr>
      <dsp:spPr>
        <a:xfrm>
          <a:off x="2672631" y="1889787"/>
          <a:ext cx="999852" cy="4999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Graphics (Folder)</a:t>
          </a:r>
          <a:endParaRPr lang="LID4096" sz="800" kern="1200" dirty="0"/>
        </a:p>
      </dsp:txBody>
      <dsp:txXfrm>
        <a:off x="2672631" y="1889787"/>
        <a:ext cx="999852" cy="499926"/>
      </dsp:txXfrm>
    </dsp:sp>
    <dsp:sp modelId="{27EBE884-453B-4724-A708-2AD09EE42A6D}">
      <dsp:nvSpPr>
        <dsp:cNvPr id="0" name=""/>
        <dsp:cNvSpPr/>
      </dsp:nvSpPr>
      <dsp:spPr>
        <a:xfrm>
          <a:off x="3882453" y="1889787"/>
          <a:ext cx="999852" cy="4999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All necessary files to knit </a:t>
          </a:r>
          <a:r>
            <a:rPr lang="en-GB" sz="800" kern="1200"/>
            <a:t>LaTeX PDF</a:t>
          </a:r>
          <a:endParaRPr lang="LID4096" sz="800" kern="1200" dirty="0"/>
        </a:p>
      </dsp:txBody>
      <dsp:txXfrm>
        <a:off x="3882453" y="1889787"/>
        <a:ext cx="999852" cy="499926"/>
      </dsp:txXfrm>
    </dsp:sp>
    <dsp:sp modelId="{71B7C913-9E7A-4083-A955-30080B8A86DE}">
      <dsp:nvSpPr>
        <dsp:cNvPr id="0" name=""/>
        <dsp:cNvSpPr/>
      </dsp:nvSpPr>
      <dsp:spPr>
        <a:xfrm>
          <a:off x="4132416" y="2599682"/>
          <a:ext cx="999852" cy="4999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Individual Task - </a:t>
          </a:r>
          <a:r>
            <a:rPr lang="en-GB" sz="800" kern="1200" dirty="0" err="1"/>
            <a:t>PARENT.rmd</a:t>
          </a:r>
          <a:r>
            <a:rPr lang="en-GB" sz="800" kern="1200" dirty="0"/>
            <a:t> (Parent for knitting)</a:t>
          </a:r>
          <a:endParaRPr lang="LID4096" sz="800" kern="1200" dirty="0"/>
        </a:p>
      </dsp:txBody>
      <dsp:txXfrm>
        <a:off x="4132416" y="2599682"/>
        <a:ext cx="999852" cy="499926"/>
      </dsp:txXfrm>
    </dsp:sp>
    <dsp:sp modelId="{46814A40-9D31-4F31-947D-55563D24AD00}">
      <dsp:nvSpPr>
        <dsp:cNvPr id="0" name=""/>
        <dsp:cNvSpPr/>
      </dsp:nvSpPr>
      <dsp:spPr>
        <a:xfrm>
          <a:off x="4132416" y="3309578"/>
          <a:ext cx="999852" cy="4999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Main </a:t>
          </a:r>
          <a:r>
            <a:rPr lang="en-GB" sz="800" kern="1200" dirty="0" err="1"/>
            <a:t>Body.Rmd</a:t>
          </a:r>
          <a:r>
            <a:rPr lang="en-GB" sz="800" kern="1200" dirty="0"/>
            <a:t> (Content of Paper)</a:t>
          </a:r>
          <a:endParaRPr lang="LID4096" sz="800" kern="1200" dirty="0"/>
        </a:p>
      </dsp:txBody>
      <dsp:txXfrm>
        <a:off x="4132416" y="3309578"/>
        <a:ext cx="999852" cy="499926"/>
      </dsp:txXfrm>
    </dsp:sp>
    <dsp:sp modelId="{1E4AF97E-F9B3-4269-B2F9-B7EDAA0A4C1F}">
      <dsp:nvSpPr>
        <dsp:cNvPr id="0" name=""/>
        <dsp:cNvSpPr/>
      </dsp:nvSpPr>
      <dsp:spPr>
        <a:xfrm>
          <a:off x="4132416" y="4019473"/>
          <a:ext cx="999852" cy="4999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Other files for formatting citations and more</a:t>
          </a:r>
          <a:endParaRPr lang="LID4096" sz="800" kern="1200" dirty="0"/>
        </a:p>
      </dsp:txBody>
      <dsp:txXfrm>
        <a:off x="4132416" y="4019473"/>
        <a:ext cx="999852" cy="499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3C74-27BA-4145-A933-379F6A090ED0}" type="datetimeFigureOut">
              <a:rPr lang="LID4096" smtClean="0"/>
              <a:t>02/02/2023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E10F-48B7-4199-98CE-9C6DBBF21BB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080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3C74-27BA-4145-A933-379F6A090ED0}" type="datetimeFigureOut">
              <a:rPr lang="LID4096" smtClean="0"/>
              <a:t>02/02/2023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E10F-48B7-4199-98CE-9C6DBBF21BB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431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3C74-27BA-4145-A933-379F6A090ED0}" type="datetimeFigureOut">
              <a:rPr lang="LID4096" smtClean="0"/>
              <a:t>02/02/2023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E10F-48B7-4199-98CE-9C6DBBF21BB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475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3C74-27BA-4145-A933-379F6A090ED0}" type="datetimeFigureOut">
              <a:rPr lang="LID4096" smtClean="0"/>
              <a:t>02/02/2023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E10F-48B7-4199-98CE-9C6DBBF21BB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202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3C74-27BA-4145-A933-379F6A090ED0}" type="datetimeFigureOut">
              <a:rPr lang="LID4096" smtClean="0"/>
              <a:t>02/02/2023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E10F-48B7-4199-98CE-9C6DBBF21BB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962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3C74-27BA-4145-A933-379F6A090ED0}" type="datetimeFigureOut">
              <a:rPr lang="LID4096" smtClean="0"/>
              <a:t>02/02/2023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E10F-48B7-4199-98CE-9C6DBBF21BB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908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3C74-27BA-4145-A933-379F6A090ED0}" type="datetimeFigureOut">
              <a:rPr lang="LID4096" smtClean="0"/>
              <a:t>02/02/2023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E10F-48B7-4199-98CE-9C6DBBF21BB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3590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3C74-27BA-4145-A933-379F6A090ED0}" type="datetimeFigureOut">
              <a:rPr lang="LID4096" smtClean="0"/>
              <a:t>02/02/2023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E10F-48B7-4199-98CE-9C6DBBF21BB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887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3C74-27BA-4145-A933-379F6A090ED0}" type="datetimeFigureOut">
              <a:rPr lang="LID4096" smtClean="0"/>
              <a:t>02/02/2023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E10F-48B7-4199-98CE-9C6DBBF21BB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550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3C74-27BA-4145-A933-379F6A090ED0}" type="datetimeFigureOut">
              <a:rPr lang="LID4096" smtClean="0"/>
              <a:t>02/02/2023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E10F-48B7-4199-98CE-9C6DBBF21BB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5551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3C74-27BA-4145-A933-379F6A090ED0}" type="datetimeFigureOut">
              <a:rPr lang="LID4096" smtClean="0"/>
              <a:t>02/02/2023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E10F-48B7-4199-98CE-9C6DBBF21BB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438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73C74-27BA-4145-A933-379F6A090ED0}" type="datetimeFigureOut">
              <a:rPr lang="LID4096" smtClean="0"/>
              <a:t>02/02/2023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BE10F-48B7-4199-98CE-9C6DBBF21BB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081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7F0C144-855B-2CBB-C3DD-65982DFAED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8132011"/>
              </p:ext>
            </p:extLst>
          </p:nvPr>
        </p:nvGraphicFramePr>
        <p:xfrm>
          <a:off x="937703" y="1492608"/>
          <a:ext cx="5135294" cy="6409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6939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89</Words>
  <Application>Microsoft Office PowerPoint</Application>
  <PresentationFormat>A4 Paper (210x297 mm)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 Steilen</dc:creator>
  <cp:lastModifiedBy>Mathias Steilen</cp:lastModifiedBy>
  <cp:revision>10</cp:revision>
  <dcterms:created xsi:type="dcterms:W3CDTF">2023-02-02T09:42:21Z</dcterms:created>
  <dcterms:modified xsi:type="dcterms:W3CDTF">2023-02-02T09:58:01Z</dcterms:modified>
</cp:coreProperties>
</file>