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A7E04-1A15-4223-8A67-20647C5BD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D5EA3C-E956-4AAC-946D-BB4264EC0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D0A2E8-72EB-4D6A-9364-1D237217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F54F0E-DDDF-428D-BAF6-55F4E943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0AFBAE-7319-49A3-873C-56E75D09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80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A9735-C8BA-4C2A-B36A-D31940F7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222A91-A91E-4C18-8CB7-80B157BEA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597E4D-7732-43A4-921B-04338A74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E49613-19CD-464E-B183-7E09F906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312A22-15F7-4F2F-A00D-4EDB46F5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0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AC27EB-B1E8-4EC1-92FC-55D25DDBF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9AD541-9497-4BC7-BA7A-8FAE2352D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9F602-1312-4E65-A123-5420E421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C0EEFE-14A8-4F2F-8458-4960D008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1FBFD7-E46A-43E2-BDC5-EF6A4093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3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F3D4F8-7919-44B0-B146-3B9D5114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E8DD80-DF2D-4B9A-A5CE-FA51A5B9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AF3355-5C17-4D78-9C3F-2EC3A20D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BE2AAD-9E4F-4CCE-BB16-DFE8EBBC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933025-C837-4FA6-99DE-AEFE1050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73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B36A67-0431-4013-8B1A-108A6FFE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8D85BC-7381-4B57-B8B3-92429875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9FAE3D-754A-43B2-A0BF-359FA5C7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1E3D93-9050-4F71-A01E-A2E52A5E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7FACAB-9BC3-4644-8B52-8D1C51D5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09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2ED69B-A793-48A9-B53F-5F2BCE485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547D49-6191-440B-BE3E-7717EE2EF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9586AF-E534-4003-A882-66A21E386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55EA05-15D1-4E6E-9A81-28E3A92A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261315-D5F4-4433-8D71-5A54DFE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8DF7FA-1A61-4E0C-BFA4-25341555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96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F28BA-15FA-41EA-B466-E7E98E92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A35961-51DE-4559-ACCA-AF2CAFD9C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FBB947-7C73-4F02-8552-14168712A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C119CB-FB07-4481-8A4D-63B567987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2DDD59-5E57-420B-B689-2E209C02E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474369-E3D5-41D2-98CD-26F7B9A8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B5DD3BA-D28E-4996-8775-DBBC4ED1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EE0FA7-A1ED-43BB-BC45-0EE646E5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55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7DA3D9-CC01-4AA3-8DCA-0916DD3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F6F631-0763-49BE-B658-F05CFDBE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88ABDC-382B-4EA9-A241-C4BFB40F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0A2E19-BBA7-4041-8068-D5D6591B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F3CA509-666D-4E08-89E1-AB4FDAF9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4B7C19A-6A86-4DA7-B574-F3893FAE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97F8C5-688C-4792-9308-3D59FA1B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04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5133E-15A2-4D4F-8AFB-5C7BC9E3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C37447-AF5C-47E3-A0A9-796EA6FDD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49B59F-972E-41E2-A831-7F92BE4D7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D6BAB6-3E7C-44CF-83B3-26928600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9A418E-DEF0-42EB-B38F-FE2C093E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2A1D08-3D7B-4606-8972-5A5DB1C6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46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8D2B1-B35A-4F48-BF00-F885C486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8C4C594-35E8-419C-BC6C-97ED21007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9AEE12-CA47-49AA-8F41-C3627C85A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C637C0-CE79-4718-82DB-38C84B8C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E16A7F-9118-4272-9467-9A80D781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DB6CB6-AD9B-46B3-B0EE-F4D5B41C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01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643220E-B044-48DB-946A-574C68BF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61B69A-AE85-4963-8030-3CC7A05EB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D8E4B2-C892-4097-91EF-14A9EF0A7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74746-0ACC-4C6D-B6F2-61275AA616D1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C27F83-2DAE-4656-9C0D-E7217A2D8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4E408F-E119-4C9A-89EA-2844A0356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7E317-9F9C-48BC-910E-BB7C8E150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91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Thème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Zouheir Guedri</dc:creator>
  <cp:lastModifiedBy>Zouheir Guedri</cp:lastModifiedBy>
  <cp:revision>3</cp:revision>
  <dcterms:created xsi:type="dcterms:W3CDTF">2024-03-20T19:04:24Z</dcterms:created>
  <dcterms:modified xsi:type="dcterms:W3CDTF">2024-03-30T23:56:24Z</dcterms:modified>
</cp:coreProperties>
</file>