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DA5EA-D481-1981-ECA3-2D6B85A6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D5404F-E0EA-244B-3599-7C039D9A1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129B7-8ED2-E792-1AD7-C06E3837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8D1F2-45A5-D9B0-060E-F80B65D7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A8A6E-AC9C-A067-F832-AD0161CE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231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8AF5E-00E8-592E-7DB7-02A21E49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DB5E6F-480E-1B0D-0836-C186999D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94607-AEE0-8DC5-6C40-13413F78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471B0-D76F-8D73-8849-B5E0B6FC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628CE-E7E1-07FA-2B2A-3360125B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163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6697A2-60BD-0081-B84C-E337572E2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BC7E8A-FE69-A7AE-BAC4-17AEDF3C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088122-D775-C1E8-C9EB-DC47B033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C0B19D-78F2-B876-697B-5C251C8A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7876B-1695-91EB-B539-ED36C832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68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9A81-4BFA-35D0-9E96-B1F21A60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15D1D-E7CC-FAA6-F440-0D19D4FE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886EEF-DA33-27D5-89A7-C6A63D6B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015A46-5F05-CD45-7C5F-55B949CD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E84824-BCD0-20BF-03A5-14460BF7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61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0AF69-C2CB-7BF0-7306-7E7DACA2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D9BE6-26BB-4074-2E80-0EF91824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BDC98-4976-B142-AD66-A00AE611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75F0BD-78CF-093E-964B-0FAD34FD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80E47-D76B-84EB-19C3-E3A7D5C3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0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79F7-6500-49AC-AE2B-5289A27D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1DF23-3FF8-0D54-DDF4-A102DBBF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2EEC2A-D9D0-D724-77EE-F743545D7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26E352-BE71-084E-FF11-F7780E47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678A0E-4E6D-A7C4-1733-4AD84437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DC0A42-1DD7-8793-EAD5-30C3B9E0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78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610D6-BAED-2D34-E53B-5CD10A5F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41C41-66B9-0DEB-D513-B9F7CA3B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76FA87-4452-C530-E9FE-89C02D8BD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263001-1EE7-3FC1-6E95-E28667EDC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E71D70-5568-5BD8-6676-B12097B50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8768ED-BCEF-3212-9870-1AEB4EBD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DC072F-3502-60A1-2795-C2683F4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C886BA-59F8-9761-2A00-22398FC1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6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33FB3-3000-4DC2-7637-51D2DF3C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B2C1A1-F979-C4EB-7666-2EBCF6E6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6731AA-B0EA-FC1F-4F85-97F7C4BE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DB7416-6F54-D7B3-2E1C-BDBECE6C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12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3888BC-0426-7F08-EAD3-A6C4941D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B41D86-19D6-D8B3-37F4-9A06E4DB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C9450-F413-1572-11D0-331A7C5B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05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0CC54-2B3D-AE79-DB6A-7339425E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2F356C-1665-7768-74CE-C54309A2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9D589A-6785-C600-4F9B-52B2CAA69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B26A5-246B-1C35-A1B8-4434DCC8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6B755E-F83B-75E9-D7B7-3265238D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E31BEB-C51C-2C8C-C5F8-B9AC1C9D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4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E531F-99CB-9965-6E21-DF4E43E9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5165F9-1538-393E-2428-4AA06CDC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F29DDE-2400-4C71-249E-D615D58C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22F6F9-44EF-9D15-117C-313786B2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DCAC14-9D31-0580-DB9F-DF0253B3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181287-1B7C-92C3-48BC-F685CDDC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62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246869-4636-F3D8-516B-E0919021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F5101-0EC5-BB80-71F3-C5787C967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70BA2-1A7B-2A66-E738-85113BB5B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BA3AD-38BB-4EE7-BFB0-A265F3F02346}" type="datetimeFigureOut">
              <a:rPr lang="es-MX" smtClean="0"/>
              <a:t>28/04/2023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15096-47E9-69BD-592C-847BE299B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A6C67-C2E6-4238-505D-99C164503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8E7D-1693-42E0-8540-96B0F11C30D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13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FF08DA3-62AC-CFC3-94D2-CEF5575C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337706"/>
            <a:ext cx="10945753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92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02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383FABA-25D8-094F-4B43-D2CA4EF8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375811"/>
            <a:ext cx="10707594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125E86-101B-8307-E145-5F5F4C6F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375811"/>
            <a:ext cx="10631384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2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25CE98-050A-2CD5-95F1-5A16C0D2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552048"/>
            <a:ext cx="11031489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FAFAD1-3196-E21C-3B17-F7BBC35C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590154"/>
            <a:ext cx="10812384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50029A-3542-7BF8-BBCE-9FF49CE4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566338"/>
            <a:ext cx="11069595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7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EFF172-A1C4-0E63-FD97-C9CD1B70F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13" y="692009"/>
            <a:ext cx="11151173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BCA45E-523A-2258-915D-104ACEFA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7" y="672059"/>
            <a:ext cx="11182925" cy="55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1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BAAB2E-35B5-D8A6-DE6A-02AB992C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47" y="692009"/>
            <a:ext cx="10801905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57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Gerson Mendoza</dc:creator>
  <cp:lastModifiedBy>Gerson Mendoza</cp:lastModifiedBy>
  <cp:revision>2</cp:revision>
  <dcterms:created xsi:type="dcterms:W3CDTF">2023-04-21T01:50:27Z</dcterms:created>
  <dcterms:modified xsi:type="dcterms:W3CDTF">2023-04-28T06:30:28Z</dcterms:modified>
</cp:coreProperties>
</file>