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412" r:id="rId7"/>
    <p:sldId id="414" r:id="rId8"/>
    <p:sldId id="413" r:id="rId9"/>
    <p:sldId id="416" r:id="rId10"/>
    <p:sldId id="417" r:id="rId11"/>
    <p:sldId id="418" r:id="rId12"/>
    <p:sldId id="419" r:id="rId13"/>
    <p:sldId id="420" r:id="rId14"/>
    <p:sldId id="411" r:id="rId15"/>
    <p:sldId id="398" r:id="rId16"/>
    <p:sldId id="415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9D448"/>
    <a:srgbClr val="7CA655"/>
    <a:srgbClr val="4495A2"/>
    <a:srgbClr val="016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G:\Mon%20Drive\Documents\Cours\INSA\Projet\OpenPLC\Worklo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Scheduel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Backend!$AS$6:$AS$60</c:f>
                <c:numCache>
                  <c:formatCode>General</c:formatCode>
                  <c:ptCount val="55"/>
                  <c:pt idx="0">
                    <c:v>6.25E-2</c:v>
                  </c:pt>
                  <c:pt idx="1">
                    <c:v>0.10416666666424135</c:v>
                  </c:pt>
                  <c:pt idx="2">
                    <c:v>0.16666666667151731</c:v>
                  </c:pt>
                  <c:pt idx="3">
                    <c:v>0.16666666666424135</c:v>
                  </c:pt>
                  <c:pt idx="4">
                    <c:v>0.16666666666424135</c:v>
                  </c:pt>
                  <c:pt idx="5">
                    <c:v>0.16666666666424135</c:v>
                  </c:pt>
                  <c:pt idx="6">
                    <c:v>0.16666666667151731</c:v>
                  </c:pt>
                  <c:pt idx="7">
                    <c:v>8.3333333328482695E-2</c:v>
                  </c:pt>
                  <c:pt idx="8">
                    <c:v>0.125</c:v>
                  </c:pt>
                  <c:pt idx="9">
                    <c:v>0.16666666666424135</c:v>
                  </c:pt>
                  <c:pt idx="10">
                    <c:v>0.16666666666424135</c:v>
                  </c:pt>
                  <c:pt idx="11">
                    <c:v>0.16666666666424135</c:v>
                  </c:pt>
                  <c:pt idx="12">
                    <c:v>0.16666666666424135</c:v>
                  </c:pt>
                  <c:pt idx="13">
                    <c:v>8.3333333335758653E-2</c:v>
                  </c:pt>
                  <c:pt idx="14">
                    <c:v>8.3333333335758653E-2</c:v>
                  </c:pt>
                  <c:pt idx="15">
                    <c:v>8.3333333335758653E-2</c:v>
                  </c:pt>
                  <c:pt idx="16">
                    <c:v>4.1666666671517305E-2</c:v>
                  </c:pt>
                  <c:pt idx="17">
                    <c:v>8.3333333328482695E-2</c:v>
                  </c:pt>
                  <c:pt idx="18">
                    <c:v>0.16666666666424135</c:v>
                  </c:pt>
                  <c:pt idx="19">
                    <c:v>0</c:v>
                  </c:pt>
                  <c:pt idx="20">
                    <c:v>0</c:v>
                  </c:pt>
                  <c:pt idx="21">
                    <c:v>0</c:v>
                  </c:pt>
                  <c:pt idx="22">
                    <c:v>8.3333333335758653E-2</c:v>
                  </c:pt>
                  <c:pt idx="23">
                    <c:v>0</c:v>
                  </c:pt>
                  <c:pt idx="24">
                    <c:v>0</c:v>
                  </c:pt>
                  <c:pt idx="25">
                    <c:v>0</c:v>
                  </c:pt>
                  <c:pt idx="26">
                    <c:v>0</c:v>
                  </c:pt>
                  <c:pt idx="27">
                    <c:v>0</c:v>
                  </c:pt>
                  <c:pt idx="28">
                    <c:v>0</c:v>
                  </c:pt>
                  <c:pt idx="29">
                    <c:v>0</c:v>
                  </c:pt>
                  <c:pt idx="30">
                    <c:v>0</c:v>
                  </c:pt>
                  <c:pt idx="31">
                    <c:v>0</c:v>
                  </c:pt>
                  <c:pt idx="32">
                    <c:v>0</c:v>
                  </c:pt>
                  <c:pt idx="33">
                    <c:v>0</c:v>
                  </c:pt>
                  <c:pt idx="34">
                    <c:v>0</c:v>
                  </c:pt>
                  <c:pt idx="35">
                    <c:v>0</c:v>
                  </c:pt>
                  <c:pt idx="36">
                    <c:v>0</c:v>
                  </c:pt>
                  <c:pt idx="37">
                    <c:v>0</c:v>
                  </c:pt>
                  <c:pt idx="38">
                    <c:v>0</c:v>
                  </c:pt>
                  <c:pt idx="39">
                    <c:v>0</c:v>
                  </c:pt>
                  <c:pt idx="40">
                    <c:v>0</c:v>
                  </c:pt>
                  <c:pt idx="41">
                    <c:v>0</c:v>
                  </c:pt>
                  <c:pt idx="42">
                    <c:v>0</c:v>
                  </c:pt>
                  <c:pt idx="43">
                    <c:v>0</c:v>
                  </c:pt>
                  <c:pt idx="44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19050" cap="flat" cmpd="sng" algn="ctr">
                <a:solidFill>
                  <a:srgbClr val="7030A0"/>
                </a:solidFill>
                <a:round/>
              </a:ln>
              <a:effectLst/>
            </c:spPr>
          </c:errBars>
          <c:xVal>
            <c:numRef>
              <c:f>Backend!$AU$6:$AU$50</c:f>
              <c:numCache>
                <c:formatCode>m/d/yyyy\ h:mm</c:formatCode>
                <c:ptCount val="45"/>
                <c:pt idx="0">
                  <c:v>45566</c:v>
                </c:pt>
                <c:pt idx="1">
                  <c:v>45566</c:v>
                </c:pt>
                <c:pt idx="2">
                  <c:v>45569</c:v>
                </c:pt>
                <c:pt idx="3">
                  <c:v>45572</c:v>
                </c:pt>
                <c:pt idx="4">
                  <c:v>45573</c:v>
                </c:pt>
                <c:pt idx="5">
                  <c:v>45601</c:v>
                </c:pt>
                <c:pt idx="6">
                  <c:v>45609</c:v>
                </c:pt>
                <c:pt idx="7">
                  <c:v>45609</c:v>
                </c:pt>
                <c:pt idx="8">
                  <c:v>45632</c:v>
                </c:pt>
                <c:pt idx="9">
                  <c:v>45637</c:v>
                </c:pt>
                <c:pt idx="10">
                  <c:v>45664</c:v>
                </c:pt>
                <c:pt idx="11">
                  <c:v>45665</c:v>
                </c:pt>
                <c:pt idx="12">
                  <c:v>45666</c:v>
                </c:pt>
                <c:pt idx="13">
                  <c:v>45667</c:v>
                </c:pt>
                <c:pt idx="14">
                  <c:v>45667</c:v>
                </c:pt>
                <c:pt idx="15">
                  <c:v>45670</c:v>
                </c:pt>
                <c:pt idx="16">
                  <c:v>45670</c:v>
                </c:pt>
                <c:pt idx="17">
                  <c:v>45671</c:v>
                </c:pt>
                <c:pt idx="18">
                  <c:v>45677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45681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xVal>
          <c:yVal>
            <c:numRef>
              <c:f>Backend!$AV$6:$AV$50</c:f>
              <c:numCache>
                <c:formatCode>[$-F400]h:mm:ss\ AM/PM</c:formatCode>
                <c:ptCount val="45"/>
                <c:pt idx="0">
                  <c:v>0.54166666667151731</c:v>
                </c:pt>
                <c:pt idx="1">
                  <c:v>0.60416666667151731</c:v>
                </c:pt>
                <c:pt idx="2">
                  <c:v>0.5625</c:v>
                </c:pt>
                <c:pt idx="3">
                  <c:v>0.33333333333575865</c:v>
                </c:pt>
                <c:pt idx="4">
                  <c:v>0.33333333333575865</c:v>
                </c:pt>
                <c:pt idx="5">
                  <c:v>0.5625</c:v>
                </c:pt>
                <c:pt idx="6">
                  <c:v>0.33333333332848269</c:v>
                </c:pt>
                <c:pt idx="7">
                  <c:v>0.5625</c:v>
                </c:pt>
                <c:pt idx="8">
                  <c:v>0.33333333332848269</c:v>
                </c:pt>
                <c:pt idx="9">
                  <c:v>0.5625</c:v>
                </c:pt>
                <c:pt idx="10">
                  <c:v>0.5625</c:v>
                </c:pt>
                <c:pt idx="11">
                  <c:v>0.5625</c:v>
                </c:pt>
                <c:pt idx="12">
                  <c:v>0.5625</c:v>
                </c:pt>
                <c:pt idx="13">
                  <c:v>0.41666666666424135</c:v>
                </c:pt>
                <c:pt idx="14">
                  <c:v>0.54166666666424135</c:v>
                </c:pt>
                <c:pt idx="15">
                  <c:v>0.41666666666424135</c:v>
                </c:pt>
                <c:pt idx="16">
                  <c:v>0.58333333332848269</c:v>
                </c:pt>
                <c:pt idx="17">
                  <c:v>0.375</c:v>
                </c:pt>
                <c:pt idx="18">
                  <c:v>0.5625</c:v>
                </c:pt>
                <c:pt idx="19">
                  <c:v>0.54166666666424135</c:v>
                </c:pt>
                <c:pt idx="20">
                  <c:v>0.58333333332848269</c:v>
                </c:pt>
                <c:pt idx="21">
                  <c:v>0.66666666666424135</c:v>
                </c:pt>
                <c:pt idx="22">
                  <c:v>0.41666666666424135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A3-4F60-A509-B26920163B2F}"/>
            </c:ext>
          </c:extLst>
        </c:ser>
        <c:ser>
          <c:idx val="1"/>
          <c:order val="1"/>
          <c:tx>
            <c:v>Worked</c:v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errBars>
            <c:errDir val="y"/>
            <c:errBarType val="both"/>
            <c:errValType val="cust"/>
            <c:noEndCap val="0"/>
            <c:plus>
              <c:numRef>
                <c:f>Backend!$BB$6:$BB$500</c:f>
                <c:numCache>
                  <c:formatCode>General</c:formatCode>
                  <c:ptCount val="495"/>
                  <c:pt idx="0">
                    <c:v>0.14609953703620704</c:v>
                  </c:pt>
                  <c:pt idx="1">
                    <c:v>4.1597222225391306E-2</c:v>
                  </c:pt>
                  <c:pt idx="2">
                    <c:v>9.7126736116479151E-2</c:v>
                  </c:pt>
                  <c:pt idx="3">
                    <c:v>4.1664351854706183E-2</c:v>
                  </c:pt>
                  <c:pt idx="4">
                    <c:v>4.7260069448384456E-2</c:v>
                  </c:pt>
                  <c:pt idx="5">
                    <c:v>0.11250266203569481</c:v>
                  </c:pt>
                  <c:pt idx="6">
                    <c:v>0.10482824074279051</c:v>
                  </c:pt>
                  <c:pt idx="7">
                    <c:v>3.4548611110949423E-2</c:v>
                  </c:pt>
                  <c:pt idx="8">
                    <c:v>2.5025000002642628E-2</c:v>
                  </c:pt>
                  <c:pt idx="9">
                    <c:v>2.7104050925117917E-2</c:v>
                  </c:pt>
                  <c:pt idx="10">
                    <c:v>7.8638194441737141E-2</c:v>
                  </c:pt>
                  <c:pt idx="11">
                    <c:v>0.1875</c:v>
                  </c:pt>
                  <c:pt idx="12">
                    <c:v>4.8796296294312924E-2</c:v>
                  </c:pt>
                  <c:pt idx="13">
                    <c:v>1.079085648234468E-2</c:v>
                  </c:pt>
                  <c:pt idx="14">
                    <c:v>9.6662500000093132E-2</c:v>
                  </c:pt>
                  <c:pt idx="15">
                    <c:v>2.521956018608762E-2</c:v>
                  </c:pt>
                  <c:pt idx="16">
                    <c:v>9.375E-2</c:v>
                  </c:pt>
                  <c:pt idx="17">
                    <c:v>0.15648148148466134</c:v>
                  </c:pt>
                  <c:pt idx="18">
                    <c:v>0.18981064815307036</c:v>
                  </c:pt>
                  <c:pt idx="19">
                    <c:v>9.1413310183270369E-2</c:v>
                  </c:pt>
                  <c:pt idx="20">
                    <c:v>9.7180555530940183E-3</c:v>
                  </c:pt>
                  <c:pt idx="21">
                    <c:v>0.17846909721993143</c:v>
                  </c:pt>
                  <c:pt idx="22">
                    <c:v>0.14645509259571554</c:v>
                  </c:pt>
                  <c:pt idx="23">
                    <c:v>5.2947800926631317E-2</c:v>
                  </c:pt>
                  <c:pt idx="24">
                    <c:v>0.140694444446126</c:v>
                  </c:pt>
                  <c:pt idx="25">
                    <c:v>4.1635879635578021E-2</c:v>
                  </c:pt>
                  <c:pt idx="26">
                    <c:v>0.1178608796253684</c:v>
                  </c:pt>
                  <c:pt idx="27">
                    <c:v>7.5337037036661059E-2</c:v>
                  </c:pt>
                  <c:pt idx="28">
                    <c:v>1.5012037038104609E-2</c:v>
                  </c:pt>
                  <c:pt idx="29">
                    <c:v>0.21180173610628117</c:v>
                  </c:pt>
                  <c:pt idx="30">
                    <c:v>2.7650000003632158E-2</c:v>
                  </c:pt>
                  <c:pt idx="31">
                    <c:v>0.10636944444559049</c:v>
                  </c:pt>
                  <c:pt idx="32">
                    <c:v>5.8396412037836853E-2</c:v>
                  </c:pt>
                  <c:pt idx="33">
                    <c:v>4.3055555550381541E-2</c:v>
                  </c:pt>
                  <c:pt idx="34">
                    <c:v>7.6574074075324461E-2</c:v>
                  </c:pt>
                  <c:pt idx="35">
                    <c:v>0.15136412036372349</c:v>
                  </c:pt>
                  <c:pt idx="36">
                    <c:v>0.23819745370565215</c:v>
                  </c:pt>
                  <c:pt idx="37">
                    <c:v>0.14055289352108957</c:v>
                  </c:pt>
                  <c:pt idx="38">
                    <c:v>5.0005324075755198E-2</c:v>
                  </c:pt>
                  <c:pt idx="39">
                    <c:v>5.0065740739228204E-2</c:v>
                  </c:pt>
                  <c:pt idx="40">
                    <c:v>0</c:v>
                  </c:pt>
                  <c:pt idx="41">
                    <c:v>0</c:v>
                  </c:pt>
                  <c:pt idx="42">
                    <c:v>0</c:v>
                  </c:pt>
                  <c:pt idx="43">
                    <c:v>0</c:v>
                  </c:pt>
                  <c:pt idx="44">
                    <c:v>0</c:v>
                  </c:pt>
                  <c:pt idx="45">
                    <c:v>0</c:v>
                  </c:pt>
                  <c:pt idx="46">
                    <c:v>0</c:v>
                  </c:pt>
                  <c:pt idx="47">
                    <c:v>0</c:v>
                  </c:pt>
                  <c:pt idx="48">
                    <c:v>0</c:v>
                  </c:pt>
                  <c:pt idx="49">
                    <c:v>0</c:v>
                  </c:pt>
                  <c:pt idx="50">
                    <c:v>0</c:v>
                  </c:pt>
                  <c:pt idx="51">
                    <c:v>0</c:v>
                  </c:pt>
                  <c:pt idx="52">
                    <c:v>0</c:v>
                  </c:pt>
                  <c:pt idx="53">
                    <c:v>0</c:v>
                  </c:pt>
                  <c:pt idx="54">
                    <c:v>0</c:v>
                  </c:pt>
                  <c:pt idx="55">
                    <c:v>0</c:v>
                  </c:pt>
                  <c:pt idx="56">
                    <c:v>0</c:v>
                  </c:pt>
                  <c:pt idx="57">
                    <c:v>0</c:v>
                  </c:pt>
                  <c:pt idx="58">
                    <c:v>0</c:v>
                  </c:pt>
                  <c:pt idx="59">
                    <c:v>0</c:v>
                  </c:pt>
                  <c:pt idx="60">
                    <c:v>0</c:v>
                  </c:pt>
                  <c:pt idx="61">
                    <c:v>0</c:v>
                  </c:pt>
                  <c:pt idx="62">
                    <c:v>0</c:v>
                  </c:pt>
                  <c:pt idx="63">
                    <c:v>0</c:v>
                  </c:pt>
                  <c:pt idx="64">
                    <c:v>0</c:v>
                  </c:pt>
                  <c:pt idx="65">
                    <c:v>0</c:v>
                  </c:pt>
                  <c:pt idx="66">
                    <c:v>0</c:v>
                  </c:pt>
                  <c:pt idx="67">
                    <c:v>0</c:v>
                  </c:pt>
                  <c:pt idx="68">
                    <c:v>0</c:v>
                  </c:pt>
                  <c:pt idx="69">
                    <c:v>0</c:v>
                  </c:pt>
                  <c:pt idx="70">
                    <c:v>0</c:v>
                  </c:pt>
                  <c:pt idx="71">
                    <c:v>0</c:v>
                  </c:pt>
                  <c:pt idx="72">
                    <c:v>0</c:v>
                  </c:pt>
                  <c:pt idx="73">
                    <c:v>0</c:v>
                  </c:pt>
                  <c:pt idx="74">
                    <c:v>0</c:v>
                  </c:pt>
                  <c:pt idx="75">
                    <c:v>0</c:v>
                  </c:pt>
                  <c:pt idx="76">
                    <c:v>0</c:v>
                  </c:pt>
                  <c:pt idx="77">
                    <c:v>0</c:v>
                  </c:pt>
                  <c:pt idx="78">
                    <c:v>0</c:v>
                  </c:pt>
                  <c:pt idx="79">
                    <c:v>0</c:v>
                  </c:pt>
                  <c:pt idx="80">
                    <c:v>0</c:v>
                  </c:pt>
                  <c:pt idx="81">
                    <c:v>0</c:v>
                  </c:pt>
                  <c:pt idx="82">
                    <c:v>0</c:v>
                  </c:pt>
                  <c:pt idx="83">
                    <c:v>0</c:v>
                  </c:pt>
                  <c:pt idx="84">
                    <c:v>0</c:v>
                  </c:pt>
                  <c:pt idx="85">
                    <c:v>0</c:v>
                  </c:pt>
                  <c:pt idx="86">
                    <c:v>0</c:v>
                  </c:pt>
                  <c:pt idx="87">
                    <c:v>0</c:v>
                  </c:pt>
                  <c:pt idx="88">
                    <c:v>0</c:v>
                  </c:pt>
                  <c:pt idx="89">
                    <c:v>0</c:v>
                  </c:pt>
                  <c:pt idx="90">
                    <c:v>0</c:v>
                  </c:pt>
                  <c:pt idx="91">
                    <c:v>0</c:v>
                  </c:pt>
                  <c:pt idx="92">
                    <c:v>0</c:v>
                  </c:pt>
                  <c:pt idx="93">
                    <c:v>0</c:v>
                  </c:pt>
                  <c:pt idx="94">
                    <c:v>0</c:v>
                  </c:pt>
                  <c:pt idx="95">
                    <c:v>0</c:v>
                  </c:pt>
                  <c:pt idx="96">
                    <c:v>0</c:v>
                  </c:pt>
                  <c:pt idx="97">
                    <c:v>0</c:v>
                  </c:pt>
                  <c:pt idx="98">
                    <c:v>0</c:v>
                  </c:pt>
                  <c:pt idx="99">
                    <c:v>0</c:v>
                  </c:pt>
                  <c:pt idx="100">
                    <c:v>0</c:v>
                  </c:pt>
                  <c:pt idx="101">
                    <c:v>0</c:v>
                  </c:pt>
                  <c:pt idx="102">
                    <c:v>0</c:v>
                  </c:pt>
                  <c:pt idx="103">
                    <c:v>0</c:v>
                  </c:pt>
                  <c:pt idx="104">
                    <c:v>0</c:v>
                  </c:pt>
                  <c:pt idx="105">
                    <c:v>0</c:v>
                  </c:pt>
                  <c:pt idx="106">
                    <c:v>0</c:v>
                  </c:pt>
                  <c:pt idx="107">
                    <c:v>0</c:v>
                  </c:pt>
                  <c:pt idx="108">
                    <c:v>0</c:v>
                  </c:pt>
                  <c:pt idx="109">
                    <c:v>0</c:v>
                  </c:pt>
                  <c:pt idx="110">
                    <c:v>0</c:v>
                  </c:pt>
                  <c:pt idx="111">
                    <c:v>0</c:v>
                  </c:pt>
                  <c:pt idx="112">
                    <c:v>0</c:v>
                  </c:pt>
                  <c:pt idx="113">
                    <c:v>0</c:v>
                  </c:pt>
                  <c:pt idx="114">
                    <c:v>0</c:v>
                  </c:pt>
                  <c:pt idx="115">
                    <c:v>0</c:v>
                  </c:pt>
                  <c:pt idx="116">
                    <c:v>0</c:v>
                  </c:pt>
                  <c:pt idx="117">
                    <c:v>0</c:v>
                  </c:pt>
                  <c:pt idx="118">
                    <c:v>0</c:v>
                  </c:pt>
                  <c:pt idx="119">
                    <c:v>0</c:v>
                  </c:pt>
                  <c:pt idx="120">
                    <c:v>0</c:v>
                  </c:pt>
                  <c:pt idx="121">
                    <c:v>0</c:v>
                  </c:pt>
                  <c:pt idx="122">
                    <c:v>0</c:v>
                  </c:pt>
                  <c:pt idx="123">
                    <c:v>0</c:v>
                  </c:pt>
                  <c:pt idx="124">
                    <c:v>0</c:v>
                  </c:pt>
                  <c:pt idx="125">
                    <c:v>0</c:v>
                  </c:pt>
                  <c:pt idx="126">
                    <c:v>0</c:v>
                  </c:pt>
                  <c:pt idx="127">
                    <c:v>0</c:v>
                  </c:pt>
                  <c:pt idx="128">
                    <c:v>0</c:v>
                  </c:pt>
                  <c:pt idx="129">
                    <c:v>0</c:v>
                  </c:pt>
                  <c:pt idx="130">
                    <c:v>0</c:v>
                  </c:pt>
                  <c:pt idx="131">
                    <c:v>0</c:v>
                  </c:pt>
                  <c:pt idx="132">
                    <c:v>0</c:v>
                  </c:pt>
                  <c:pt idx="133">
                    <c:v>0</c:v>
                  </c:pt>
                  <c:pt idx="134">
                    <c:v>0</c:v>
                  </c:pt>
                  <c:pt idx="135">
                    <c:v>0</c:v>
                  </c:pt>
                  <c:pt idx="136">
                    <c:v>0</c:v>
                  </c:pt>
                  <c:pt idx="137">
                    <c:v>0</c:v>
                  </c:pt>
                  <c:pt idx="138">
                    <c:v>0</c:v>
                  </c:pt>
                  <c:pt idx="139">
                    <c:v>0</c:v>
                  </c:pt>
                  <c:pt idx="140">
                    <c:v>0</c:v>
                  </c:pt>
                  <c:pt idx="141">
                    <c:v>0</c:v>
                  </c:pt>
                  <c:pt idx="142">
                    <c:v>0</c:v>
                  </c:pt>
                  <c:pt idx="143">
                    <c:v>0</c:v>
                  </c:pt>
                  <c:pt idx="144">
                    <c:v>0</c:v>
                  </c:pt>
                  <c:pt idx="145">
                    <c:v>0</c:v>
                  </c:pt>
                  <c:pt idx="146">
                    <c:v>0</c:v>
                  </c:pt>
                  <c:pt idx="147">
                    <c:v>0</c:v>
                  </c:pt>
                  <c:pt idx="148">
                    <c:v>0</c:v>
                  </c:pt>
                  <c:pt idx="149">
                    <c:v>0</c:v>
                  </c:pt>
                  <c:pt idx="150">
                    <c:v>0</c:v>
                  </c:pt>
                  <c:pt idx="151">
                    <c:v>0</c:v>
                  </c:pt>
                  <c:pt idx="152">
                    <c:v>0</c:v>
                  </c:pt>
                  <c:pt idx="153">
                    <c:v>0</c:v>
                  </c:pt>
                  <c:pt idx="154">
                    <c:v>0</c:v>
                  </c:pt>
                  <c:pt idx="155">
                    <c:v>0</c:v>
                  </c:pt>
                  <c:pt idx="156">
                    <c:v>0</c:v>
                  </c:pt>
                  <c:pt idx="157">
                    <c:v>0</c:v>
                  </c:pt>
                  <c:pt idx="158">
                    <c:v>0</c:v>
                  </c:pt>
                  <c:pt idx="159">
                    <c:v>0</c:v>
                  </c:pt>
                  <c:pt idx="160">
                    <c:v>0</c:v>
                  </c:pt>
                  <c:pt idx="161">
                    <c:v>0</c:v>
                  </c:pt>
                  <c:pt idx="162">
                    <c:v>0</c:v>
                  </c:pt>
                  <c:pt idx="163">
                    <c:v>0</c:v>
                  </c:pt>
                  <c:pt idx="164">
                    <c:v>0</c:v>
                  </c:pt>
                  <c:pt idx="165">
                    <c:v>0</c:v>
                  </c:pt>
                  <c:pt idx="166">
                    <c:v>0</c:v>
                  </c:pt>
                  <c:pt idx="167">
                    <c:v>0</c:v>
                  </c:pt>
                  <c:pt idx="168">
                    <c:v>0</c:v>
                  </c:pt>
                  <c:pt idx="169">
                    <c:v>0</c:v>
                  </c:pt>
                  <c:pt idx="170">
                    <c:v>0</c:v>
                  </c:pt>
                  <c:pt idx="171">
                    <c:v>0</c:v>
                  </c:pt>
                  <c:pt idx="172">
                    <c:v>0</c:v>
                  </c:pt>
                  <c:pt idx="173">
                    <c:v>0</c:v>
                  </c:pt>
                  <c:pt idx="174">
                    <c:v>0</c:v>
                  </c:pt>
                  <c:pt idx="175">
                    <c:v>0</c:v>
                  </c:pt>
                  <c:pt idx="176">
                    <c:v>0</c:v>
                  </c:pt>
                  <c:pt idx="177">
                    <c:v>0</c:v>
                  </c:pt>
                  <c:pt idx="178">
                    <c:v>0</c:v>
                  </c:pt>
                  <c:pt idx="179">
                    <c:v>0</c:v>
                  </c:pt>
                  <c:pt idx="180">
                    <c:v>0</c:v>
                  </c:pt>
                  <c:pt idx="181">
                    <c:v>0</c:v>
                  </c:pt>
                  <c:pt idx="182">
                    <c:v>0</c:v>
                  </c:pt>
                  <c:pt idx="183">
                    <c:v>0</c:v>
                  </c:pt>
                  <c:pt idx="184">
                    <c:v>0</c:v>
                  </c:pt>
                  <c:pt idx="185">
                    <c:v>0</c:v>
                  </c:pt>
                  <c:pt idx="186">
                    <c:v>0</c:v>
                  </c:pt>
                  <c:pt idx="187">
                    <c:v>0</c:v>
                  </c:pt>
                  <c:pt idx="188">
                    <c:v>0</c:v>
                  </c:pt>
                  <c:pt idx="189">
                    <c:v>0</c:v>
                  </c:pt>
                  <c:pt idx="190">
                    <c:v>0</c:v>
                  </c:pt>
                  <c:pt idx="191">
                    <c:v>0</c:v>
                  </c:pt>
                  <c:pt idx="192">
                    <c:v>0</c:v>
                  </c:pt>
                  <c:pt idx="193">
                    <c:v>0</c:v>
                  </c:pt>
                  <c:pt idx="194">
                    <c:v>0</c:v>
                  </c:pt>
                  <c:pt idx="195">
                    <c:v>0</c:v>
                  </c:pt>
                  <c:pt idx="196">
                    <c:v>0</c:v>
                  </c:pt>
                  <c:pt idx="197">
                    <c:v>0</c:v>
                  </c:pt>
                  <c:pt idx="198">
                    <c:v>0</c:v>
                  </c:pt>
                  <c:pt idx="199">
                    <c:v>0</c:v>
                  </c:pt>
                  <c:pt idx="200">
                    <c:v>0</c:v>
                  </c:pt>
                  <c:pt idx="201">
                    <c:v>0</c:v>
                  </c:pt>
                  <c:pt idx="202">
                    <c:v>0</c:v>
                  </c:pt>
                  <c:pt idx="203">
                    <c:v>0</c:v>
                  </c:pt>
                  <c:pt idx="204">
                    <c:v>0</c:v>
                  </c:pt>
                  <c:pt idx="205">
                    <c:v>0</c:v>
                  </c:pt>
                  <c:pt idx="206">
                    <c:v>0</c:v>
                  </c:pt>
                  <c:pt idx="207">
                    <c:v>0</c:v>
                  </c:pt>
                  <c:pt idx="208">
                    <c:v>0</c:v>
                  </c:pt>
                  <c:pt idx="209">
                    <c:v>0</c:v>
                  </c:pt>
                  <c:pt idx="210">
                    <c:v>0</c:v>
                  </c:pt>
                  <c:pt idx="211">
                    <c:v>0</c:v>
                  </c:pt>
                  <c:pt idx="212">
                    <c:v>0</c:v>
                  </c:pt>
                  <c:pt idx="213">
                    <c:v>0</c:v>
                  </c:pt>
                  <c:pt idx="214">
                    <c:v>0</c:v>
                  </c:pt>
                  <c:pt idx="215">
                    <c:v>0</c:v>
                  </c:pt>
                  <c:pt idx="216">
                    <c:v>0</c:v>
                  </c:pt>
                  <c:pt idx="217">
                    <c:v>0</c:v>
                  </c:pt>
                  <c:pt idx="218">
                    <c:v>0</c:v>
                  </c:pt>
                  <c:pt idx="219">
                    <c:v>0</c:v>
                  </c:pt>
                  <c:pt idx="220">
                    <c:v>0</c:v>
                  </c:pt>
                  <c:pt idx="221">
                    <c:v>0</c:v>
                  </c:pt>
                  <c:pt idx="222">
                    <c:v>0</c:v>
                  </c:pt>
                  <c:pt idx="223">
                    <c:v>0</c:v>
                  </c:pt>
                  <c:pt idx="224">
                    <c:v>0</c:v>
                  </c:pt>
                  <c:pt idx="225">
                    <c:v>0</c:v>
                  </c:pt>
                  <c:pt idx="226">
                    <c:v>0</c:v>
                  </c:pt>
                  <c:pt idx="227">
                    <c:v>0</c:v>
                  </c:pt>
                  <c:pt idx="228">
                    <c:v>0</c:v>
                  </c:pt>
                  <c:pt idx="229">
                    <c:v>0</c:v>
                  </c:pt>
                  <c:pt idx="230">
                    <c:v>0</c:v>
                  </c:pt>
                  <c:pt idx="231">
                    <c:v>0</c:v>
                  </c:pt>
                  <c:pt idx="232">
                    <c:v>0</c:v>
                  </c:pt>
                  <c:pt idx="233">
                    <c:v>0</c:v>
                  </c:pt>
                  <c:pt idx="234">
                    <c:v>0</c:v>
                  </c:pt>
                  <c:pt idx="235">
                    <c:v>0</c:v>
                  </c:pt>
                  <c:pt idx="236">
                    <c:v>0</c:v>
                  </c:pt>
                  <c:pt idx="237">
                    <c:v>0</c:v>
                  </c:pt>
                  <c:pt idx="238">
                    <c:v>0</c:v>
                  </c:pt>
                  <c:pt idx="239">
                    <c:v>0</c:v>
                  </c:pt>
                  <c:pt idx="240">
                    <c:v>0</c:v>
                  </c:pt>
                  <c:pt idx="241">
                    <c:v>0</c:v>
                  </c:pt>
                  <c:pt idx="242">
                    <c:v>0</c:v>
                  </c:pt>
                  <c:pt idx="243">
                    <c:v>0</c:v>
                  </c:pt>
                  <c:pt idx="244">
                    <c:v>0</c:v>
                  </c:pt>
                  <c:pt idx="245">
                    <c:v>0</c:v>
                  </c:pt>
                  <c:pt idx="246">
                    <c:v>0</c:v>
                  </c:pt>
                  <c:pt idx="247">
                    <c:v>0</c:v>
                  </c:pt>
                  <c:pt idx="248">
                    <c:v>0</c:v>
                  </c:pt>
                  <c:pt idx="249">
                    <c:v>0</c:v>
                  </c:pt>
                  <c:pt idx="250">
                    <c:v>0</c:v>
                  </c:pt>
                  <c:pt idx="251">
                    <c:v>0</c:v>
                  </c:pt>
                  <c:pt idx="252">
                    <c:v>0</c:v>
                  </c:pt>
                  <c:pt idx="253">
                    <c:v>0</c:v>
                  </c:pt>
                  <c:pt idx="254">
                    <c:v>0</c:v>
                  </c:pt>
                  <c:pt idx="255">
                    <c:v>0</c:v>
                  </c:pt>
                  <c:pt idx="256">
                    <c:v>0</c:v>
                  </c:pt>
                  <c:pt idx="257">
                    <c:v>0</c:v>
                  </c:pt>
                  <c:pt idx="258">
                    <c:v>0</c:v>
                  </c:pt>
                  <c:pt idx="259">
                    <c:v>0</c:v>
                  </c:pt>
                  <c:pt idx="260">
                    <c:v>0</c:v>
                  </c:pt>
                  <c:pt idx="261">
                    <c:v>0</c:v>
                  </c:pt>
                  <c:pt idx="262">
                    <c:v>0</c:v>
                  </c:pt>
                  <c:pt idx="263">
                    <c:v>0</c:v>
                  </c:pt>
                  <c:pt idx="264">
                    <c:v>0</c:v>
                  </c:pt>
                  <c:pt idx="265">
                    <c:v>0</c:v>
                  </c:pt>
                  <c:pt idx="266">
                    <c:v>0</c:v>
                  </c:pt>
                  <c:pt idx="267">
                    <c:v>0</c:v>
                  </c:pt>
                  <c:pt idx="268">
                    <c:v>0</c:v>
                  </c:pt>
                  <c:pt idx="269">
                    <c:v>0</c:v>
                  </c:pt>
                  <c:pt idx="270">
                    <c:v>0</c:v>
                  </c:pt>
                  <c:pt idx="271">
                    <c:v>0</c:v>
                  </c:pt>
                  <c:pt idx="272">
                    <c:v>0</c:v>
                  </c:pt>
                  <c:pt idx="273">
                    <c:v>0</c:v>
                  </c:pt>
                  <c:pt idx="274">
                    <c:v>0</c:v>
                  </c:pt>
                  <c:pt idx="275">
                    <c:v>0</c:v>
                  </c:pt>
                  <c:pt idx="276">
                    <c:v>0</c:v>
                  </c:pt>
                  <c:pt idx="277">
                    <c:v>0</c:v>
                  </c:pt>
                  <c:pt idx="278">
                    <c:v>0</c:v>
                  </c:pt>
                  <c:pt idx="279">
                    <c:v>0</c:v>
                  </c:pt>
                  <c:pt idx="280">
                    <c:v>0</c:v>
                  </c:pt>
                  <c:pt idx="281">
                    <c:v>0</c:v>
                  </c:pt>
                  <c:pt idx="282">
                    <c:v>0</c:v>
                  </c:pt>
                  <c:pt idx="283">
                    <c:v>0</c:v>
                  </c:pt>
                  <c:pt idx="284">
                    <c:v>0</c:v>
                  </c:pt>
                  <c:pt idx="285">
                    <c:v>0</c:v>
                  </c:pt>
                  <c:pt idx="286">
                    <c:v>0</c:v>
                  </c:pt>
                  <c:pt idx="287">
                    <c:v>0</c:v>
                  </c:pt>
                  <c:pt idx="288">
                    <c:v>0</c:v>
                  </c:pt>
                  <c:pt idx="289">
                    <c:v>0</c:v>
                  </c:pt>
                  <c:pt idx="290">
                    <c:v>0</c:v>
                  </c:pt>
                  <c:pt idx="291">
                    <c:v>0</c:v>
                  </c:pt>
                  <c:pt idx="292">
                    <c:v>0</c:v>
                  </c:pt>
                  <c:pt idx="293">
                    <c:v>0</c:v>
                  </c:pt>
                  <c:pt idx="294">
                    <c:v>0</c:v>
                  </c:pt>
                  <c:pt idx="295">
                    <c:v>0</c:v>
                  </c:pt>
                  <c:pt idx="296">
                    <c:v>0</c:v>
                  </c:pt>
                  <c:pt idx="297">
                    <c:v>0</c:v>
                  </c:pt>
                  <c:pt idx="298">
                    <c:v>0</c:v>
                  </c:pt>
                  <c:pt idx="299">
                    <c:v>0</c:v>
                  </c:pt>
                  <c:pt idx="300">
                    <c:v>0</c:v>
                  </c:pt>
                  <c:pt idx="301">
                    <c:v>0</c:v>
                  </c:pt>
                  <c:pt idx="302">
                    <c:v>0</c:v>
                  </c:pt>
                  <c:pt idx="303">
                    <c:v>0</c:v>
                  </c:pt>
                  <c:pt idx="304">
                    <c:v>0</c:v>
                  </c:pt>
                  <c:pt idx="305">
                    <c:v>0</c:v>
                  </c:pt>
                  <c:pt idx="306">
                    <c:v>0</c:v>
                  </c:pt>
                  <c:pt idx="307">
                    <c:v>0</c:v>
                  </c:pt>
                  <c:pt idx="308">
                    <c:v>0</c:v>
                  </c:pt>
                  <c:pt idx="309">
                    <c:v>0</c:v>
                  </c:pt>
                  <c:pt idx="310">
                    <c:v>0</c:v>
                  </c:pt>
                  <c:pt idx="311">
                    <c:v>0</c:v>
                  </c:pt>
                  <c:pt idx="312">
                    <c:v>0</c:v>
                  </c:pt>
                  <c:pt idx="313">
                    <c:v>0</c:v>
                  </c:pt>
                  <c:pt idx="314">
                    <c:v>0</c:v>
                  </c:pt>
                  <c:pt idx="315">
                    <c:v>0</c:v>
                  </c:pt>
                  <c:pt idx="316">
                    <c:v>0</c:v>
                  </c:pt>
                  <c:pt idx="317">
                    <c:v>0</c:v>
                  </c:pt>
                  <c:pt idx="318">
                    <c:v>0</c:v>
                  </c:pt>
                  <c:pt idx="319">
                    <c:v>0</c:v>
                  </c:pt>
                  <c:pt idx="320">
                    <c:v>0</c:v>
                  </c:pt>
                  <c:pt idx="321">
                    <c:v>0</c:v>
                  </c:pt>
                  <c:pt idx="322">
                    <c:v>0</c:v>
                  </c:pt>
                  <c:pt idx="323">
                    <c:v>0</c:v>
                  </c:pt>
                  <c:pt idx="324">
                    <c:v>0</c:v>
                  </c:pt>
                  <c:pt idx="325">
                    <c:v>0</c:v>
                  </c:pt>
                  <c:pt idx="326">
                    <c:v>0</c:v>
                  </c:pt>
                  <c:pt idx="327">
                    <c:v>0</c:v>
                  </c:pt>
                  <c:pt idx="328">
                    <c:v>0</c:v>
                  </c:pt>
                  <c:pt idx="329">
                    <c:v>0</c:v>
                  </c:pt>
                  <c:pt idx="330">
                    <c:v>0</c:v>
                  </c:pt>
                  <c:pt idx="331">
                    <c:v>0</c:v>
                  </c:pt>
                  <c:pt idx="332">
                    <c:v>0</c:v>
                  </c:pt>
                  <c:pt idx="333">
                    <c:v>0</c:v>
                  </c:pt>
                  <c:pt idx="334">
                    <c:v>0</c:v>
                  </c:pt>
                  <c:pt idx="335">
                    <c:v>0</c:v>
                  </c:pt>
                  <c:pt idx="336">
                    <c:v>0</c:v>
                  </c:pt>
                  <c:pt idx="337">
                    <c:v>0</c:v>
                  </c:pt>
                  <c:pt idx="338">
                    <c:v>0</c:v>
                  </c:pt>
                  <c:pt idx="339">
                    <c:v>0</c:v>
                  </c:pt>
                  <c:pt idx="340">
                    <c:v>0</c:v>
                  </c:pt>
                  <c:pt idx="341">
                    <c:v>0</c:v>
                  </c:pt>
                  <c:pt idx="342">
                    <c:v>0</c:v>
                  </c:pt>
                  <c:pt idx="343">
                    <c:v>0</c:v>
                  </c:pt>
                  <c:pt idx="344">
                    <c:v>0</c:v>
                  </c:pt>
                  <c:pt idx="345">
                    <c:v>0</c:v>
                  </c:pt>
                  <c:pt idx="346">
                    <c:v>0</c:v>
                  </c:pt>
                  <c:pt idx="347">
                    <c:v>0</c:v>
                  </c:pt>
                  <c:pt idx="348">
                    <c:v>0</c:v>
                  </c:pt>
                  <c:pt idx="349">
                    <c:v>0</c:v>
                  </c:pt>
                  <c:pt idx="350">
                    <c:v>0</c:v>
                  </c:pt>
                  <c:pt idx="351">
                    <c:v>0</c:v>
                  </c:pt>
                  <c:pt idx="352">
                    <c:v>0</c:v>
                  </c:pt>
                  <c:pt idx="353">
                    <c:v>0</c:v>
                  </c:pt>
                  <c:pt idx="354">
                    <c:v>0</c:v>
                  </c:pt>
                  <c:pt idx="355">
                    <c:v>0</c:v>
                  </c:pt>
                  <c:pt idx="356">
                    <c:v>0</c:v>
                  </c:pt>
                  <c:pt idx="357">
                    <c:v>0</c:v>
                  </c:pt>
                  <c:pt idx="358">
                    <c:v>0</c:v>
                  </c:pt>
                  <c:pt idx="359">
                    <c:v>0</c:v>
                  </c:pt>
                  <c:pt idx="360">
                    <c:v>0</c:v>
                  </c:pt>
                  <c:pt idx="361">
                    <c:v>0</c:v>
                  </c:pt>
                  <c:pt idx="362">
                    <c:v>0</c:v>
                  </c:pt>
                  <c:pt idx="363">
                    <c:v>0</c:v>
                  </c:pt>
                  <c:pt idx="364">
                    <c:v>0</c:v>
                  </c:pt>
                  <c:pt idx="365">
                    <c:v>0</c:v>
                  </c:pt>
                  <c:pt idx="366">
                    <c:v>0</c:v>
                  </c:pt>
                  <c:pt idx="367">
                    <c:v>0</c:v>
                  </c:pt>
                  <c:pt idx="368">
                    <c:v>0</c:v>
                  </c:pt>
                  <c:pt idx="369">
                    <c:v>0</c:v>
                  </c:pt>
                  <c:pt idx="370">
                    <c:v>0</c:v>
                  </c:pt>
                  <c:pt idx="371">
                    <c:v>0</c:v>
                  </c:pt>
                  <c:pt idx="372">
                    <c:v>0</c:v>
                  </c:pt>
                  <c:pt idx="373">
                    <c:v>0</c:v>
                  </c:pt>
                  <c:pt idx="374">
                    <c:v>0</c:v>
                  </c:pt>
                  <c:pt idx="375">
                    <c:v>0</c:v>
                  </c:pt>
                  <c:pt idx="376">
                    <c:v>0</c:v>
                  </c:pt>
                  <c:pt idx="377">
                    <c:v>0</c:v>
                  </c:pt>
                  <c:pt idx="378">
                    <c:v>0</c:v>
                  </c:pt>
                  <c:pt idx="379">
                    <c:v>0</c:v>
                  </c:pt>
                  <c:pt idx="380">
                    <c:v>0</c:v>
                  </c:pt>
                  <c:pt idx="381">
                    <c:v>0</c:v>
                  </c:pt>
                  <c:pt idx="382">
                    <c:v>0</c:v>
                  </c:pt>
                  <c:pt idx="383">
                    <c:v>0</c:v>
                  </c:pt>
                  <c:pt idx="384">
                    <c:v>0</c:v>
                  </c:pt>
                  <c:pt idx="385">
                    <c:v>0</c:v>
                  </c:pt>
                  <c:pt idx="386">
                    <c:v>0</c:v>
                  </c:pt>
                  <c:pt idx="387">
                    <c:v>0</c:v>
                  </c:pt>
                  <c:pt idx="388">
                    <c:v>0</c:v>
                  </c:pt>
                  <c:pt idx="389">
                    <c:v>0</c:v>
                  </c:pt>
                  <c:pt idx="390">
                    <c:v>0</c:v>
                  </c:pt>
                  <c:pt idx="391">
                    <c:v>0</c:v>
                  </c:pt>
                  <c:pt idx="392">
                    <c:v>0</c:v>
                  </c:pt>
                  <c:pt idx="393">
                    <c:v>0</c:v>
                  </c:pt>
                  <c:pt idx="394">
                    <c:v>0</c:v>
                  </c:pt>
                  <c:pt idx="395">
                    <c:v>0</c:v>
                  </c:pt>
                  <c:pt idx="396">
                    <c:v>0</c:v>
                  </c:pt>
                  <c:pt idx="397">
                    <c:v>0</c:v>
                  </c:pt>
                  <c:pt idx="398">
                    <c:v>0</c:v>
                  </c:pt>
                  <c:pt idx="399">
                    <c:v>0</c:v>
                  </c:pt>
                  <c:pt idx="400">
                    <c:v>0</c:v>
                  </c:pt>
                  <c:pt idx="401">
                    <c:v>0</c:v>
                  </c:pt>
                  <c:pt idx="402">
                    <c:v>0</c:v>
                  </c:pt>
                  <c:pt idx="403">
                    <c:v>0</c:v>
                  </c:pt>
                  <c:pt idx="404">
                    <c:v>0</c:v>
                  </c:pt>
                  <c:pt idx="405">
                    <c:v>0</c:v>
                  </c:pt>
                  <c:pt idx="406">
                    <c:v>0</c:v>
                  </c:pt>
                  <c:pt idx="407">
                    <c:v>0</c:v>
                  </c:pt>
                  <c:pt idx="408">
                    <c:v>0</c:v>
                  </c:pt>
                  <c:pt idx="409">
                    <c:v>0</c:v>
                  </c:pt>
                  <c:pt idx="410">
                    <c:v>0</c:v>
                  </c:pt>
                  <c:pt idx="411">
                    <c:v>0</c:v>
                  </c:pt>
                  <c:pt idx="412">
                    <c:v>0</c:v>
                  </c:pt>
                  <c:pt idx="413">
                    <c:v>0</c:v>
                  </c:pt>
                  <c:pt idx="414">
                    <c:v>0</c:v>
                  </c:pt>
                  <c:pt idx="415">
                    <c:v>0</c:v>
                  </c:pt>
                  <c:pt idx="416">
                    <c:v>0</c:v>
                  </c:pt>
                  <c:pt idx="417">
                    <c:v>0</c:v>
                  </c:pt>
                  <c:pt idx="418">
                    <c:v>0</c:v>
                  </c:pt>
                  <c:pt idx="419">
                    <c:v>0</c:v>
                  </c:pt>
                  <c:pt idx="420">
                    <c:v>0</c:v>
                  </c:pt>
                  <c:pt idx="421">
                    <c:v>0</c:v>
                  </c:pt>
                  <c:pt idx="422">
                    <c:v>0</c:v>
                  </c:pt>
                  <c:pt idx="423">
                    <c:v>0</c:v>
                  </c:pt>
                  <c:pt idx="424">
                    <c:v>0</c:v>
                  </c:pt>
                  <c:pt idx="425">
                    <c:v>0</c:v>
                  </c:pt>
                  <c:pt idx="426">
                    <c:v>0</c:v>
                  </c:pt>
                  <c:pt idx="427">
                    <c:v>0</c:v>
                  </c:pt>
                  <c:pt idx="428">
                    <c:v>0</c:v>
                  </c:pt>
                  <c:pt idx="429">
                    <c:v>0</c:v>
                  </c:pt>
                  <c:pt idx="430">
                    <c:v>0</c:v>
                  </c:pt>
                  <c:pt idx="431">
                    <c:v>0</c:v>
                  </c:pt>
                  <c:pt idx="432">
                    <c:v>0</c:v>
                  </c:pt>
                  <c:pt idx="433">
                    <c:v>0</c:v>
                  </c:pt>
                  <c:pt idx="434">
                    <c:v>0</c:v>
                  </c:pt>
                  <c:pt idx="435">
                    <c:v>0</c:v>
                  </c:pt>
                  <c:pt idx="436">
                    <c:v>0</c:v>
                  </c:pt>
                  <c:pt idx="437">
                    <c:v>0</c:v>
                  </c:pt>
                  <c:pt idx="438">
                    <c:v>0</c:v>
                  </c:pt>
                  <c:pt idx="439">
                    <c:v>0</c:v>
                  </c:pt>
                  <c:pt idx="440">
                    <c:v>0</c:v>
                  </c:pt>
                  <c:pt idx="441">
                    <c:v>0</c:v>
                  </c:pt>
                  <c:pt idx="442">
                    <c:v>0</c:v>
                  </c:pt>
                  <c:pt idx="443">
                    <c:v>0</c:v>
                  </c:pt>
                  <c:pt idx="444">
                    <c:v>0</c:v>
                  </c:pt>
                  <c:pt idx="445">
                    <c:v>0</c:v>
                  </c:pt>
                  <c:pt idx="446">
                    <c:v>0</c:v>
                  </c:pt>
                  <c:pt idx="447">
                    <c:v>0</c:v>
                  </c:pt>
                  <c:pt idx="448">
                    <c:v>0</c:v>
                  </c:pt>
                  <c:pt idx="449">
                    <c:v>0</c:v>
                  </c:pt>
                  <c:pt idx="450">
                    <c:v>0</c:v>
                  </c:pt>
                  <c:pt idx="451">
                    <c:v>0</c:v>
                  </c:pt>
                  <c:pt idx="452">
                    <c:v>0</c:v>
                  </c:pt>
                  <c:pt idx="453">
                    <c:v>0</c:v>
                  </c:pt>
                  <c:pt idx="454">
                    <c:v>0</c:v>
                  </c:pt>
                  <c:pt idx="455">
                    <c:v>0</c:v>
                  </c:pt>
                  <c:pt idx="456">
                    <c:v>0</c:v>
                  </c:pt>
                  <c:pt idx="457">
                    <c:v>0</c:v>
                  </c:pt>
                  <c:pt idx="458">
                    <c:v>0</c:v>
                  </c:pt>
                  <c:pt idx="459">
                    <c:v>0</c:v>
                  </c:pt>
                  <c:pt idx="460">
                    <c:v>0</c:v>
                  </c:pt>
                  <c:pt idx="461">
                    <c:v>0</c:v>
                  </c:pt>
                  <c:pt idx="462">
                    <c:v>0</c:v>
                  </c:pt>
                  <c:pt idx="463">
                    <c:v>0</c:v>
                  </c:pt>
                  <c:pt idx="464">
                    <c:v>0</c:v>
                  </c:pt>
                  <c:pt idx="465">
                    <c:v>0</c:v>
                  </c:pt>
                  <c:pt idx="466">
                    <c:v>0</c:v>
                  </c:pt>
                  <c:pt idx="467">
                    <c:v>0</c:v>
                  </c:pt>
                  <c:pt idx="468">
                    <c:v>0</c:v>
                  </c:pt>
                  <c:pt idx="469">
                    <c:v>0</c:v>
                  </c:pt>
                  <c:pt idx="470">
                    <c:v>0</c:v>
                  </c:pt>
                  <c:pt idx="471">
                    <c:v>0</c:v>
                  </c:pt>
                  <c:pt idx="472">
                    <c:v>0</c:v>
                  </c:pt>
                  <c:pt idx="473">
                    <c:v>0</c:v>
                  </c:pt>
                  <c:pt idx="474">
                    <c:v>0</c:v>
                  </c:pt>
                  <c:pt idx="475">
                    <c:v>0</c:v>
                  </c:pt>
                  <c:pt idx="476">
                    <c:v>0</c:v>
                  </c:pt>
                  <c:pt idx="477">
                    <c:v>0</c:v>
                  </c:pt>
                  <c:pt idx="478">
                    <c:v>0</c:v>
                  </c:pt>
                  <c:pt idx="479">
                    <c:v>0</c:v>
                  </c:pt>
                  <c:pt idx="480">
                    <c:v>0</c:v>
                  </c:pt>
                  <c:pt idx="481">
                    <c:v>0</c:v>
                  </c:pt>
                  <c:pt idx="482">
                    <c:v>0</c:v>
                  </c:pt>
                  <c:pt idx="483">
                    <c:v>0</c:v>
                  </c:pt>
                  <c:pt idx="484">
                    <c:v>0</c:v>
                  </c:pt>
                  <c:pt idx="485">
                    <c:v>0</c:v>
                  </c:pt>
                  <c:pt idx="486">
                    <c:v>0</c:v>
                  </c:pt>
                  <c:pt idx="487">
                    <c:v>0</c:v>
                  </c:pt>
                  <c:pt idx="488">
                    <c:v>0</c:v>
                  </c:pt>
                  <c:pt idx="489">
                    <c:v>0</c:v>
                  </c:pt>
                  <c:pt idx="490">
                    <c:v>0</c:v>
                  </c:pt>
                  <c:pt idx="491">
                    <c:v>0</c:v>
                  </c:pt>
                  <c:pt idx="492">
                    <c:v>0</c:v>
                  </c:pt>
                  <c:pt idx="493">
                    <c:v>0</c:v>
                  </c:pt>
                  <c:pt idx="494">
                    <c:v>0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0</c:v>
                </c:pt>
              </c:numLit>
            </c:minus>
            <c:spPr>
              <a:noFill/>
              <a:ln w="19050" cap="flat" cmpd="sng" algn="ctr">
                <a:solidFill>
                  <a:srgbClr val="00B0F0"/>
                </a:solidFill>
                <a:round/>
              </a:ln>
              <a:effectLst/>
            </c:spPr>
          </c:errBars>
          <c:xVal>
            <c:numRef>
              <c:f>Backend!$BC$6:$BC$500</c:f>
              <c:numCache>
                <c:formatCode>m/d/yyyy\ h:mm</c:formatCode>
                <c:ptCount val="495"/>
                <c:pt idx="0">
                  <c:v>45566.125</c:v>
                </c:pt>
                <c:pt idx="1">
                  <c:v>45566.125</c:v>
                </c:pt>
                <c:pt idx="2">
                  <c:v>45569.125</c:v>
                </c:pt>
                <c:pt idx="3">
                  <c:v>45569.125</c:v>
                </c:pt>
                <c:pt idx="4">
                  <c:v>45572.125</c:v>
                </c:pt>
                <c:pt idx="5">
                  <c:v>45572.125</c:v>
                </c:pt>
                <c:pt idx="6">
                  <c:v>45573.125</c:v>
                </c:pt>
                <c:pt idx="7">
                  <c:v>45573.125</c:v>
                </c:pt>
                <c:pt idx="8">
                  <c:v>45573.125</c:v>
                </c:pt>
                <c:pt idx="9">
                  <c:v>45573.125</c:v>
                </c:pt>
                <c:pt idx="10">
                  <c:v>45601.125</c:v>
                </c:pt>
                <c:pt idx="11">
                  <c:v>45601.125</c:v>
                </c:pt>
                <c:pt idx="12">
                  <c:v>45602.125</c:v>
                </c:pt>
                <c:pt idx="13">
                  <c:v>45602.125</c:v>
                </c:pt>
                <c:pt idx="14">
                  <c:v>45602.125</c:v>
                </c:pt>
                <c:pt idx="15">
                  <c:v>45602.125</c:v>
                </c:pt>
                <c:pt idx="16">
                  <c:v>45608.125</c:v>
                </c:pt>
                <c:pt idx="17">
                  <c:v>45609.125</c:v>
                </c:pt>
                <c:pt idx="18">
                  <c:v>45609.125</c:v>
                </c:pt>
                <c:pt idx="19">
                  <c:v>45632.125</c:v>
                </c:pt>
                <c:pt idx="20">
                  <c:v>45632.125</c:v>
                </c:pt>
                <c:pt idx="21">
                  <c:v>45637.125</c:v>
                </c:pt>
                <c:pt idx="22">
                  <c:v>45664.125</c:v>
                </c:pt>
                <c:pt idx="23">
                  <c:v>45665.125</c:v>
                </c:pt>
                <c:pt idx="24">
                  <c:v>45665.125</c:v>
                </c:pt>
                <c:pt idx="25">
                  <c:v>45665.125</c:v>
                </c:pt>
                <c:pt idx="26">
                  <c:v>45666.125</c:v>
                </c:pt>
                <c:pt idx="27">
                  <c:v>45666.125</c:v>
                </c:pt>
                <c:pt idx="28">
                  <c:v>45666.125</c:v>
                </c:pt>
                <c:pt idx="29">
                  <c:v>45667.125</c:v>
                </c:pt>
                <c:pt idx="30">
                  <c:v>45670.125</c:v>
                </c:pt>
                <c:pt idx="31">
                  <c:v>45670.125</c:v>
                </c:pt>
                <c:pt idx="32">
                  <c:v>45670.125</c:v>
                </c:pt>
                <c:pt idx="33">
                  <c:v>45670.125</c:v>
                </c:pt>
                <c:pt idx="34">
                  <c:v>45671.125</c:v>
                </c:pt>
                <c:pt idx="35">
                  <c:v>45671.125</c:v>
                </c:pt>
                <c:pt idx="36">
                  <c:v>45677.125</c:v>
                </c:pt>
                <c:pt idx="37">
                  <c:v>45678.125</c:v>
                </c:pt>
                <c:pt idx="38">
                  <c:v>45679.125</c:v>
                </c:pt>
                <c:pt idx="39">
                  <c:v>45679.125</c:v>
                </c:pt>
                <c:pt idx="40">
                  <c:v>0.125</c:v>
                </c:pt>
                <c:pt idx="41">
                  <c:v>0.125</c:v>
                </c:pt>
                <c:pt idx="42">
                  <c:v>0.125</c:v>
                </c:pt>
                <c:pt idx="43">
                  <c:v>0.125</c:v>
                </c:pt>
                <c:pt idx="44">
                  <c:v>0.125</c:v>
                </c:pt>
                <c:pt idx="45">
                  <c:v>0.125</c:v>
                </c:pt>
                <c:pt idx="46">
                  <c:v>0.125</c:v>
                </c:pt>
                <c:pt idx="47">
                  <c:v>0.125</c:v>
                </c:pt>
                <c:pt idx="48">
                  <c:v>0.125</c:v>
                </c:pt>
                <c:pt idx="49">
                  <c:v>0.125</c:v>
                </c:pt>
                <c:pt idx="50">
                  <c:v>0.125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0.125</c:v>
                </c:pt>
                <c:pt idx="61">
                  <c:v>0.125</c:v>
                </c:pt>
                <c:pt idx="62">
                  <c:v>0.125</c:v>
                </c:pt>
                <c:pt idx="63">
                  <c:v>0.125</c:v>
                </c:pt>
                <c:pt idx="64">
                  <c:v>0.125</c:v>
                </c:pt>
                <c:pt idx="65">
                  <c:v>0.125</c:v>
                </c:pt>
                <c:pt idx="66">
                  <c:v>0.125</c:v>
                </c:pt>
                <c:pt idx="67">
                  <c:v>0.125</c:v>
                </c:pt>
                <c:pt idx="68">
                  <c:v>0.125</c:v>
                </c:pt>
                <c:pt idx="69">
                  <c:v>0.125</c:v>
                </c:pt>
                <c:pt idx="70">
                  <c:v>0.125</c:v>
                </c:pt>
                <c:pt idx="71">
                  <c:v>0.125</c:v>
                </c:pt>
                <c:pt idx="72">
                  <c:v>0.125</c:v>
                </c:pt>
                <c:pt idx="73">
                  <c:v>0.125</c:v>
                </c:pt>
                <c:pt idx="74">
                  <c:v>0.125</c:v>
                </c:pt>
                <c:pt idx="75">
                  <c:v>0.125</c:v>
                </c:pt>
                <c:pt idx="76">
                  <c:v>0.125</c:v>
                </c:pt>
                <c:pt idx="77">
                  <c:v>0.125</c:v>
                </c:pt>
                <c:pt idx="78">
                  <c:v>0.125</c:v>
                </c:pt>
                <c:pt idx="79">
                  <c:v>0.125</c:v>
                </c:pt>
                <c:pt idx="80">
                  <c:v>0.125</c:v>
                </c:pt>
                <c:pt idx="81">
                  <c:v>0.125</c:v>
                </c:pt>
                <c:pt idx="82">
                  <c:v>0.125</c:v>
                </c:pt>
                <c:pt idx="83">
                  <c:v>0.125</c:v>
                </c:pt>
                <c:pt idx="84">
                  <c:v>0.125</c:v>
                </c:pt>
                <c:pt idx="85">
                  <c:v>0.125</c:v>
                </c:pt>
                <c:pt idx="86">
                  <c:v>0.125</c:v>
                </c:pt>
                <c:pt idx="87">
                  <c:v>0.125</c:v>
                </c:pt>
                <c:pt idx="88">
                  <c:v>0.125</c:v>
                </c:pt>
                <c:pt idx="89">
                  <c:v>0.125</c:v>
                </c:pt>
                <c:pt idx="90">
                  <c:v>0.125</c:v>
                </c:pt>
                <c:pt idx="91">
                  <c:v>0.125</c:v>
                </c:pt>
                <c:pt idx="92">
                  <c:v>0.125</c:v>
                </c:pt>
                <c:pt idx="93">
                  <c:v>0.125</c:v>
                </c:pt>
                <c:pt idx="94">
                  <c:v>0.125</c:v>
                </c:pt>
                <c:pt idx="95">
                  <c:v>0.125</c:v>
                </c:pt>
                <c:pt idx="96">
                  <c:v>0.125</c:v>
                </c:pt>
                <c:pt idx="97">
                  <c:v>0.125</c:v>
                </c:pt>
                <c:pt idx="98">
                  <c:v>0.125</c:v>
                </c:pt>
                <c:pt idx="99">
                  <c:v>0.125</c:v>
                </c:pt>
                <c:pt idx="100">
                  <c:v>0.125</c:v>
                </c:pt>
                <c:pt idx="101">
                  <c:v>0.125</c:v>
                </c:pt>
                <c:pt idx="102">
                  <c:v>0.125</c:v>
                </c:pt>
                <c:pt idx="103">
                  <c:v>0.125</c:v>
                </c:pt>
                <c:pt idx="104">
                  <c:v>0.125</c:v>
                </c:pt>
                <c:pt idx="105">
                  <c:v>0.125</c:v>
                </c:pt>
                <c:pt idx="106">
                  <c:v>0.125</c:v>
                </c:pt>
                <c:pt idx="107">
                  <c:v>0.125</c:v>
                </c:pt>
                <c:pt idx="108">
                  <c:v>0.125</c:v>
                </c:pt>
                <c:pt idx="109">
                  <c:v>0.125</c:v>
                </c:pt>
                <c:pt idx="110">
                  <c:v>0.125</c:v>
                </c:pt>
                <c:pt idx="111">
                  <c:v>0.125</c:v>
                </c:pt>
                <c:pt idx="112">
                  <c:v>0.125</c:v>
                </c:pt>
                <c:pt idx="113">
                  <c:v>0.125</c:v>
                </c:pt>
                <c:pt idx="114">
                  <c:v>0.125</c:v>
                </c:pt>
                <c:pt idx="115">
                  <c:v>0.125</c:v>
                </c:pt>
                <c:pt idx="116">
                  <c:v>0.125</c:v>
                </c:pt>
                <c:pt idx="117">
                  <c:v>0.125</c:v>
                </c:pt>
                <c:pt idx="118">
                  <c:v>0.125</c:v>
                </c:pt>
                <c:pt idx="119">
                  <c:v>0.125</c:v>
                </c:pt>
                <c:pt idx="120">
                  <c:v>0.125</c:v>
                </c:pt>
                <c:pt idx="121">
                  <c:v>0.125</c:v>
                </c:pt>
                <c:pt idx="122">
                  <c:v>0.125</c:v>
                </c:pt>
                <c:pt idx="123">
                  <c:v>0.125</c:v>
                </c:pt>
                <c:pt idx="124">
                  <c:v>0.125</c:v>
                </c:pt>
                <c:pt idx="125">
                  <c:v>0.125</c:v>
                </c:pt>
                <c:pt idx="126">
                  <c:v>0.125</c:v>
                </c:pt>
                <c:pt idx="127">
                  <c:v>0.125</c:v>
                </c:pt>
                <c:pt idx="128">
                  <c:v>0.125</c:v>
                </c:pt>
                <c:pt idx="129">
                  <c:v>0.125</c:v>
                </c:pt>
                <c:pt idx="130">
                  <c:v>0.125</c:v>
                </c:pt>
                <c:pt idx="131">
                  <c:v>0.125</c:v>
                </c:pt>
                <c:pt idx="132">
                  <c:v>0.125</c:v>
                </c:pt>
                <c:pt idx="133">
                  <c:v>0.125</c:v>
                </c:pt>
                <c:pt idx="134">
                  <c:v>0.125</c:v>
                </c:pt>
                <c:pt idx="135">
                  <c:v>0.125</c:v>
                </c:pt>
                <c:pt idx="136">
                  <c:v>0.125</c:v>
                </c:pt>
                <c:pt idx="137">
                  <c:v>0.125</c:v>
                </c:pt>
                <c:pt idx="138">
                  <c:v>0.125</c:v>
                </c:pt>
                <c:pt idx="139">
                  <c:v>0.125</c:v>
                </c:pt>
                <c:pt idx="140">
                  <c:v>0.125</c:v>
                </c:pt>
                <c:pt idx="141">
                  <c:v>0.125</c:v>
                </c:pt>
                <c:pt idx="142">
                  <c:v>0.125</c:v>
                </c:pt>
                <c:pt idx="143">
                  <c:v>0.125</c:v>
                </c:pt>
                <c:pt idx="144">
                  <c:v>0.125</c:v>
                </c:pt>
                <c:pt idx="145">
                  <c:v>0.125</c:v>
                </c:pt>
                <c:pt idx="146">
                  <c:v>0.125</c:v>
                </c:pt>
                <c:pt idx="147">
                  <c:v>0.125</c:v>
                </c:pt>
                <c:pt idx="148">
                  <c:v>0.125</c:v>
                </c:pt>
                <c:pt idx="149">
                  <c:v>0.125</c:v>
                </c:pt>
                <c:pt idx="150">
                  <c:v>0.125</c:v>
                </c:pt>
                <c:pt idx="151">
                  <c:v>0.125</c:v>
                </c:pt>
                <c:pt idx="152">
                  <c:v>0.125</c:v>
                </c:pt>
                <c:pt idx="153">
                  <c:v>0.125</c:v>
                </c:pt>
                <c:pt idx="154">
                  <c:v>0.125</c:v>
                </c:pt>
                <c:pt idx="155">
                  <c:v>0.125</c:v>
                </c:pt>
                <c:pt idx="156">
                  <c:v>0.125</c:v>
                </c:pt>
                <c:pt idx="157">
                  <c:v>0.125</c:v>
                </c:pt>
                <c:pt idx="158">
                  <c:v>0.125</c:v>
                </c:pt>
                <c:pt idx="159">
                  <c:v>0.125</c:v>
                </c:pt>
                <c:pt idx="160">
                  <c:v>0.125</c:v>
                </c:pt>
                <c:pt idx="161">
                  <c:v>0.125</c:v>
                </c:pt>
                <c:pt idx="162">
                  <c:v>0.125</c:v>
                </c:pt>
                <c:pt idx="163">
                  <c:v>0.125</c:v>
                </c:pt>
                <c:pt idx="164">
                  <c:v>0.125</c:v>
                </c:pt>
                <c:pt idx="165">
                  <c:v>0.125</c:v>
                </c:pt>
                <c:pt idx="166">
                  <c:v>0.125</c:v>
                </c:pt>
                <c:pt idx="167">
                  <c:v>0.125</c:v>
                </c:pt>
                <c:pt idx="168">
                  <c:v>0.125</c:v>
                </c:pt>
                <c:pt idx="169">
                  <c:v>0.125</c:v>
                </c:pt>
                <c:pt idx="170">
                  <c:v>0.125</c:v>
                </c:pt>
                <c:pt idx="171">
                  <c:v>0.125</c:v>
                </c:pt>
                <c:pt idx="172">
                  <c:v>0.125</c:v>
                </c:pt>
                <c:pt idx="173">
                  <c:v>0.125</c:v>
                </c:pt>
                <c:pt idx="174">
                  <c:v>0.125</c:v>
                </c:pt>
                <c:pt idx="175">
                  <c:v>0.125</c:v>
                </c:pt>
                <c:pt idx="176">
                  <c:v>0.125</c:v>
                </c:pt>
                <c:pt idx="177">
                  <c:v>0.125</c:v>
                </c:pt>
                <c:pt idx="178">
                  <c:v>0.125</c:v>
                </c:pt>
                <c:pt idx="179">
                  <c:v>0.125</c:v>
                </c:pt>
                <c:pt idx="180">
                  <c:v>0.125</c:v>
                </c:pt>
                <c:pt idx="181">
                  <c:v>0.125</c:v>
                </c:pt>
                <c:pt idx="182">
                  <c:v>0.125</c:v>
                </c:pt>
                <c:pt idx="183">
                  <c:v>0.125</c:v>
                </c:pt>
                <c:pt idx="184">
                  <c:v>0.125</c:v>
                </c:pt>
                <c:pt idx="185">
                  <c:v>0.125</c:v>
                </c:pt>
                <c:pt idx="186">
                  <c:v>0.125</c:v>
                </c:pt>
                <c:pt idx="187">
                  <c:v>0.125</c:v>
                </c:pt>
                <c:pt idx="188">
                  <c:v>0.125</c:v>
                </c:pt>
                <c:pt idx="189">
                  <c:v>0.125</c:v>
                </c:pt>
                <c:pt idx="190">
                  <c:v>0.125</c:v>
                </c:pt>
                <c:pt idx="191">
                  <c:v>0.125</c:v>
                </c:pt>
                <c:pt idx="192">
                  <c:v>0.125</c:v>
                </c:pt>
                <c:pt idx="193">
                  <c:v>0.125</c:v>
                </c:pt>
                <c:pt idx="194">
                  <c:v>0.125</c:v>
                </c:pt>
                <c:pt idx="195">
                  <c:v>0.125</c:v>
                </c:pt>
                <c:pt idx="196">
                  <c:v>0.125</c:v>
                </c:pt>
                <c:pt idx="197">
                  <c:v>0.125</c:v>
                </c:pt>
                <c:pt idx="198">
                  <c:v>0.125</c:v>
                </c:pt>
                <c:pt idx="199">
                  <c:v>0.125</c:v>
                </c:pt>
                <c:pt idx="200">
                  <c:v>0.125</c:v>
                </c:pt>
                <c:pt idx="201">
                  <c:v>0.125</c:v>
                </c:pt>
                <c:pt idx="202">
                  <c:v>0.125</c:v>
                </c:pt>
                <c:pt idx="203">
                  <c:v>0.125</c:v>
                </c:pt>
                <c:pt idx="204">
                  <c:v>0.125</c:v>
                </c:pt>
                <c:pt idx="205">
                  <c:v>0.125</c:v>
                </c:pt>
                <c:pt idx="206">
                  <c:v>0.125</c:v>
                </c:pt>
                <c:pt idx="207">
                  <c:v>0.125</c:v>
                </c:pt>
                <c:pt idx="208">
                  <c:v>0.125</c:v>
                </c:pt>
                <c:pt idx="209">
                  <c:v>0.125</c:v>
                </c:pt>
                <c:pt idx="210">
                  <c:v>0.125</c:v>
                </c:pt>
                <c:pt idx="211">
                  <c:v>0.125</c:v>
                </c:pt>
                <c:pt idx="212">
                  <c:v>0.125</c:v>
                </c:pt>
                <c:pt idx="213">
                  <c:v>0.125</c:v>
                </c:pt>
                <c:pt idx="214">
                  <c:v>0.125</c:v>
                </c:pt>
                <c:pt idx="215">
                  <c:v>0.125</c:v>
                </c:pt>
                <c:pt idx="216">
                  <c:v>0.125</c:v>
                </c:pt>
                <c:pt idx="217">
                  <c:v>0.125</c:v>
                </c:pt>
                <c:pt idx="218">
                  <c:v>0.125</c:v>
                </c:pt>
                <c:pt idx="219">
                  <c:v>0.125</c:v>
                </c:pt>
                <c:pt idx="220">
                  <c:v>0.125</c:v>
                </c:pt>
                <c:pt idx="221">
                  <c:v>0.125</c:v>
                </c:pt>
                <c:pt idx="222">
                  <c:v>0.125</c:v>
                </c:pt>
                <c:pt idx="223">
                  <c:v>0.125</c:v>
                </c:pt>
                <c:pt idx="224">
                  <c:v>0.125</c:v>
                </c:pt>
                <c:pt idx="225">
                  <c:v>0.125</c:v>
                </c:pt>
                <c:pt idx="226">
                  <c:v>0.125</c:v>
                </c:pt>
                <c:pt idx="227">
                  <c:v>0.125</c:v>
                </c:pt>
                <c:pt idx="228">
                  <c:v>0.125</c:v>
                </c:pt>
                <c:pt idx="229">
                  <c:v>0.125</c:v>
                </c:pt>
                <c:pt idx="230">
                  <c:v>0.125</c:v>
                </c:pt>
                <c:pt idx="231">
                  <c:v>0.125</c:v>
                </c:pt>
                <c:pt idx="232">
                  <c:v>0.125</c:v>
                </c:pt>
                <c:pt idx="233">
                  <c:v>0.125</c:v>
                </c:pt>
                <c:pt idx="234">
                  <c:v>0.125</c:v>
                </c:pt>
                <c:pt idx="235">
                  <c:v>0.125</c:v>
                </c:pt>
                <c:pt idx="236">
                  <c:v>0.125</c:v>
                </c:pt>
                <c:pt idx="237">
                  <c:v>0.125</c:v>
                </c:pt>
                <c:pt idx="238">
                  <c:v>0.125</c:v>
                </c:pt>
                <c:pt idx="239">
                  <c:v>0.125</c:v>
                </c:pt>
                <c:pt idx="240">
                  <c:v>0.125</c:v>
                </c:pt>
                <c:pt idx="241">
                  <c:v>0.125</c:v>
                </c:pt>
                <c:pt idx="242">
                  <c:v>0.125</c:v>
                </c:pt>
                <c:pt idx="243">
                  <c:v>0.125</c:v>
                </c:pt>
                <c:pt idx="244">
                  <c:v>0.125</c:v>
                </c:pt>
                <c:pt idx="245">
                  <c:v>0.125</c:v>
                </c:pt>
                <c:pt idx="246">
                  <c:v>0.125</c:v>
                </c:pt>
                <c:pt idx="247">
                  <c:v>0.125</c:v>
                </c:pt>
                <c:pt idx="248">
                  <c:v>0.125</c:v>
                </c:pt>
                <c:pt idx="249">
                  <c:v>0.125</c:v>
                </c:pt>
                <c:pt idx="250">
                  <c:v>0.125</c:v>
                </c:pt>
                <c:pt idx="251">
                  <c:v>0.125</c:v>
                </c:pt>
                <c:pt idx="252">
                  <c:v>0.125</c:v>
                </c:pt>
                <c:pt idx="253">
                  <c:v>0.125</c:v>
                </c:pt>
                <c:pt idx="254">
                  <c:v>0.125</c:v>
                </c:pt>
                <c:pt idx="255">
                  <c:v>0.125</c:v>
                </c:pt>
                <c:pt idx="256">
                  <c:v>0.125</c:v>
                </c:pt>
                <c:pt idx="257">
                  <c:v>0.125</c:v>
                </c:pt>
                <c:pt idx="258">
                  <c:v>0.125</c:v>
                </c:pt>
                <c:pt idx="259">
                  <c:v>0.125</c:v>
                </c:pt>
                <c:pt idx="260">
                  <c:v>0.125</c:v>
                </c:pt>
                <c:pt idx="261">
                  <c:v>0.125</c:v>
                </c:pt>
                <c:pt idx="262">
                  <c:v>0.125</c:v>
                </c:pt>
                <c:pt idx="263">
                  <c:v>0.125</c:v>
                </c:pt>
                <c:pt idx="264">
                  <c:v>0.125</c:v>
                </c:pt>
                <c:pt idx="265">
                  <c:v>0.125</c:v>
                </c:pt>
                <c:pt idx="266">
                  <c:v>0.125</c:v>
                </c:pt>
                <c:pt idx="267">
                  <c:v>0.125</c:v>
                </c:pt>
                <c:pt idx="268">
                  <c:v>0.125</c:v>
                </c:pt>
                <c:pt idx="269">
                  <c:v>0.125</c:v>
                </c:pt>
                <c:pt idx="270">
                  <c:v>0.125</c:v>
                </c:pt>
                <c:pt idx="271">
                  <c:v>0.125</c:v>
                </c:pt>
                <c:pt idx="272">
                  <c:v>0.125</c:v>
                </c:pt>
                <c:pt idx="273">
                  <c:v>0.125</c:v>
                </c:pt>
                <c:pt idx="274">
                  <c:v>0.125</c:v>
                </c:pt>
                <c:pt idx="275">
                  <c:v>0.125</c:v>
                </c:pt>
                <c:pt idx="276">
                  <c:v>0.125</c:v>
                </c:pt>
                <c:pt idx="277">
                  <c:v>0.125</c:v>
                </c:pt>
                <c:pt idx="278">
                  <c:v>0.125</c:v>
                </c:pt>
                <c:pt idx="279">
                  <c:v>0.125</c:v>
                </c:pt>
                <c:pt idx="280">
                  <c:v>0.125</c:v>
                </c:pt>
                <c:pt idx="281">
                  <c:v>0.125</c:v>
                </c:pt>
                <c:pt idx="282">
                  <c:v>0.125</c:v>
                </c:pt>
                <c:pt idx="283">
                  <c:v>0.125</c:v>
                </c:pt>
                <c:pt idx="284">
                  <c:v>0.125</c:v>
                </c:pt>
                <c:pt idx="285">
                  <c:v>0.125</c:v>
                </c:pt>
                <c:pt idx="286">
                  <c:v>0.125</c:v>
                </c:pt>
                <c:pt idx="287">
                  <c:v>0.125</c:v>
                </c:pt>
                <c:pt idx="288">
                  <c:v>0.125</c:v>
                </c:pt>
                <c:pt idx="289">
                  <c:v>0.125</c:v>
                </c:pt>
                <c:pt idx="290">
                  <c:v>0.125</c:v>
                </c:pt>
                <c:pt idx="291">
                  <c:v>0.125</c:v>
                </c:pt>
                <c:pt idx="292">
                  <c:v>0.125</c:v>
                </c:pt>
                <c:pt idx="293">
                  <c:v>0.125</c:v>
                </c:pt>
                <c:pt idx="294">
                  <c:v>0.125</c:v>
                </c:pt>
                <c:pt idx="295">
                  <c:v>0.125</c:v>
                </c:pt>
                <c:pt idx="296">
                  <c:v>0.125</c:v>
                </c:pt>
                <c:pt idx="297">
                  <c:v>0.125</c:v>
                </c:pt>
                <c:pt idx="298">
                  <c:v>0.125</c:v>
                </c:pt>
                <c:pt idx="299">
                  <c:v>0.125</c:v>
                </c:pt>
                <c:pt idx="300">
                  <c:v>0.125</c:v>
                </c:pt>
                <c:pt idx="301">
                  <c:v>0.125</c:v>
                </c:pt>
                <c:pt idx="302">
                  <c:v>0.125</c:v>
                </c:pt>
                <c:pt idx="303">
                  <c:v>0.125</c:v>
                </c:pt>
                <c:pt idx="304">
                  <c:v>0.125</c:v>
                </c:pt>
                <c:pt idx="305">
                  <c:v>0.125</c:v>
                </c:pt>
                <c:pt idx="306">
                  <c:v>0.125</c:v>
                </c:pt>
                <c:pt idx="307">
                  <c:v>0.125</c:v>
                </c:pt>
                <c:pt idx="308">
                  <c:v>0.125</c:v>
                </c:pt>
                <c:pt idx="309">
                  <c:v>0.125</c:v>
                </c:pt>
                <c:pt idx="310">
                  <c:v>0.125</c:v>
                </c:pt>
                <c:pt idx="311">
                  <c:v>0.125</c:v>
                </c:pt>
                <c:pt idx="312">
                  <c:v>0.125</c:v>
                </c:pt>
                <c:pt idx="313">
                  <c:v>0.125</c:v>
                </c:pt>
                <c:pt idx="314">
                  <c:v>0.125</c:v>
                </c:pt>
                <c:pt idx="315">
                  <c:v>0.125</c:v>
                </c:pt>
                <c:pt idx="316">
                  <c:v>0.125</c:v>
                </c:pt>
                <c:pt idx="317">
                  <c:v>0.125</c:v>
                </c:pt>
                <c:pt idx="318">
                  <c:v>0.125</c:v>
                </c:pt>
                <c:pt idx="319">
                  <c:v>0.125</c:v>
                </c:pt>
                <c:pt idx="320">
                  <c:v>0.125</c:v>
                </c:pt>
                <c:pt idx="321">
                  <c:v>0.125</c:v>
                </c:pt>
                <c:pt idx="322">
                  <c:v>0.125</c:v>
                </c:pt>
                <c:pt idx="323">
                  <c:v>0.125</c:v>
                </c:pt>
                <c:pt idx="324">
                  <c:v>0.125</c:v>
                </c:pt>
                <c:pt idx="325">
                  <c:v>0.125</c:v>
                </c:pt>
                <c:pt idx="326">
                  <c:v>0.125</c:v>
                </c:pt>
                <c:pt idx="327">
                  <c:v>0.125</c:v>
                </c:pt>
                <c:pt idx="328">
                  <c:v>0.125</c:v>
                </c:pt>
                <c:pt idx="329">
                  <c:v>0.125</c:v>
                </c:pt>
                <c:pt idx="330">
                  <c:v>0.125</c:v>
                </c:pt>
                <c:pt idx="331">
                  <c:v>0.125</c:v>
                </c:pt>
                <c:pt idx="332">
                  <c:v>0.125</c:v>
                </c:pt>
                <c:pt idx="333">
                  <c:v>0.125</c:v>
                </c:pt>
                <c:pt idx="334">
                  <c:v>0.125</c:v>
                </c:pt>
                <c:pt idx="335">
                  <c:v>0.125</c:v>
                </c:pt>
                <c:pt idx="336">
                  <c:v>0.125</c:v>
                </c:pt>
                <c:pt idx="337">
                  <c:v>0.125</c:v>
                </c:pt>
                <c:pt idx="338">
                  <c:v>0.125</c:v>
                </c:pt>
                <c:pt idx="339">
                  <c:v>0.125</c:v>
                </c:pt>
                <c:pt idx="340">
                  <c:v>0.125</c:v>
                </c:pt>
                <c:pt idx="341">
                  <c:v>0.125</c:v>
                </c:pt>
                <c:pt idx="342">
                  <c:v>0.125</c:v>
                </c:pt>
                <c:pt idx="343">
                  <c:v>0.125</c:v>
                </c:pt>
                <c:pt idx="344">
                  <c:v>0.125</c:v>
                </c:pt>
                <c:pt idx="345">
                  <c:v>0.125</c:v>
                </c:pt>
                <c:pt idx="346">
                  <c:v>0.125</c:v>
                </c:pt>
                <c:pt idx="347">
                  <c:v>0.125</c:v>
                </c:pt>
                <c:pt idx="348">
                  <c:v>0.125</c:v>
                </c:pt>
                <c:pt idx="349">
                  <c:v>0.125</c:v>
                </c:pt>
                <c:pt idx="350">
                  <c:v>0.125</c:v>
                </c:pt>
                <c:pt idx="351">
                  <c:v>0.125</c:v>
                </c:pt>
                <c:pt idx="352">
                  <c:v>0.125</c:v>
                </c:pt>
                <c:pt idx="353">
                  <c:v>0.125</c:v>
                </c:pt>
                <c:pt idx="354">
                  <c:v>0.125</c:v>
                </c:pt>
                <c:pt idx="355">
                  <c:v>0.125</c:v>
                </c:pt>
                <c:pt idx="356">
                  <c:v>0.125</c:v>
                </c:pt>
                <c:pt idx="357">
                  <c:v>0.125</c:v>
                </c:pt>
                <c:pt idx="358">
                  <c:v>0.125</c:v>
                </c:pt>
                <c:pt idx="359">
                  <c:v>0.125</c:v>
                </c:pt>
                <c:pt idx="360">
                  <c:v>0.125</c:v>
                </c:pt>
                <c:pt idx="361">
                  <c:v>0.125</c:v>
                </c:pt>
                <c:pt idx="362">
                  <c:v>0.125</c:v>
                </c:pt>
                <c:pt idx="363">
                  <c:v>0.125</c:v>
                </c:pt>
                <c:pt idx="364">
                  <c:v>0.125</c:v>
                </c:pt>
                <c:pt idx="365">
                  <c:v>0.125</c:v>
                </c:pt>
                <c:pt idx="366">
                  <c:v>0.125</c:v>
                </c:pt>
                <c:pt idx="367">
                  <c:v>0.125</c:v>
                </c:pt>
                <c:pt idx="368">
                  <c:v>0.125</c:v>
                </c:pt>
                <c:pt idx="369">
                  <c:v>0.125</c:v>
                </c:pt>
                <c:pt idx="370">
                  <c:v>0.125</c:v>
                </c:pt>
                <c:pt idx="371">
                  <c:v>0.125</c:v>
                </c:pt>
                <c:pt idx="372">
                  <c:v>0.125</c:v>
                </c:pt>
                <c:pt idx="373">
                  <c:v>0.125</c:v>
                </c:pt>
                <c:pt idx="374">
                  <c:v>0.125</c:v>
                </c:pt>
                <c:pt idx="375">
                  <c:v>0.125</c:v>
                </c:pt>
                <c:pt idx="376">
                  <c:v>0.125</c:v>
                </c:pt>
                <c:pt idx="377">
                  <c:v>0.125</c:v>
                </c:pt>
                <c:pt idx="378">
                  <c:v>0.125</c:v>
                </c:pt>
                <c:pt idx="379">
                  <c:v>0.125</c:v>
                </c:pt>
                <c:pt idx="380">
                  <c:v>0.125</c:v>
                </c:pt>
                <c:pt idx="381">
                  <c:v>0.125</c:v>
                </c:pt>
                <c:pt idx="382">
                  <c:v>0.125</c:v>
                </c:pt>
                <c:pt idx="383">
                  <c:v>0.125</c:v>
                </c:pt>
                <c:pt idx="384">
                  <c:v>0.125</c:v>
                </c:pt>
                <c:pt idx="385">
                  <c:v>0.125</c:v>
                </c:pt>
                <c:pt idx="386">
                  <c:v>0.125</c:v>
                </c:pt>
                <c:pt idx="387">
                  <c:v>0.125</c:v>
                </c:pt>
                <c:pt idx="388">
                  <c:v>0.125</c:v>
                </c:pt>
                <c:pt idx="389">
                  <c:v>0.125</c:v>
                </c:pt>
                <c:pt idx="390">
                  <c:v>0.125</c:v>
                </c:pt>
                <c:pt idx="391">
                  <c:v>0.125</c:v>
                </c:pt>
                <c:pt idx="392">
                  <c:v>0.125</c:v>
                </c:pt>
                <c:pt idx="393">
                  <c:v>0.125</c:v>
                </c:pt>
                <c:pt idx="394">
                  <c:v>0.125</c:v>
                </c:pt>
                <c:pt idx="395">
                  <c:v>0.125</c:v>
                </c:pt>
                <c:pt idx="396">
                  <c:v>0.125</c:v>
                </c:pt>
                <c:pt idx="397">
                  <c:v>0.125</c:v>
                </c:pt>
                <c:pt idx="398">
                  <c:v>0.125</c:v>
                </c:pt>
                <c:pt idx="399">
                  <c:v>0.125</c:v>
                </c:pt>
                <c:pt idx="400">
                  <c:v>0.125</c:v>
                </c:pt>
                <c:pt idx="401">
                  <c:v>0.125</c:v>
                </c:pt>
                <c:pt idx="402">
                  <c:v>0.125</c:v>
                </c:pt>
                <c:pt idx="403">
                  <c:v>0.125</c:v>
                </c:pt>
                <c:pt idx="404">
                  <c:v>0.125</c:v>
                </c:pt>
                <c:pt idx="405">
                  <c:v>0.125</c:v>
                </c:pt>
                <c:pt idx="406">
                  <c:v>0.125</c:v>
                </c:pt>
                <c:pt idx="407">
                  <c:v>0.125</c:v>
                </c:pt>
                <c:pt idx="408">
                  <c:v>0.125</c:v>
                </c:pt>
                <c:pt idx="409">
                  <c:v>0.125</c:v>
                </c:pt>
                <c:pt idx="410">
                  <c:v>0.125</c:v>
                </c:pt>
                <c:pt idx="411">
                  <c:v>0.125</c:v>
                </c:pt>
                <c:pt idx="412">
                  <c:v>0.125</c:v>
                </c:pt>
                <c:pt idx="413">
                  <c:v>0.125</c:v>
                </c:pt>
                <c:pt idx="414">
                  <c:v>0.125</c:v>
                </c:pt>
                <c:pt idx="415">
                  <c:v>0.125</c:v>
                </c:pt>
                <c:pt idx="416">
                  <c:v>0.125</c:v>
                </c:pt>
                <c:pt idx="417">
                  <c:v>0.125</c:v>
                </c:pt>
                <c:pt idx="418">
                  <c:v>0.125</c:v>
                </c:pt>
                <c:pt idx="419">
                  <c:v>0.125</c:v>
                </c:pt>
                <c:pt idx="420">
                  <c:v>0.125</c:v>
                </c:pt>
                <c:pt idx="421">
                  <c:v>0.125</c:v>
                </c:pt>
                <c:pt idx="422">
                  <c:v>0.125</c:v>
                </c:pt>
                <c:pt idx="423">
                  <c:v>0.125</c:v>
                </c:pt>
                <c:pt idx="424">
                  <c:v>0.125</c:v>
                </c:pt>
                <c:pt idx="425">
                  <c:v>0.125</c:v>
                </c:pt>
                <c:pt idx="426">
                  <c:v>0.125</c:v>
                </c:pt>
                <c:pt idx="427">
                  <c:v>0.125</c:v>
                </c:pt>
                <c:pt idx="428">
                  <c:v>0.125</c:v>
                </c:pt>
                <c:pt idx="429">
                  <c:v>0.125</c:v>
                </c:pt>
                <c:pt idx="430">
                  <c:v>0.125</c:v>
                </c:pt>
                <c:pt idx="431">
                  <c:v>0.125</c:v>
                </c:pt>
                <c:pt idx="432">
                  <c:v>0.125</c:v>
                </c:pt>
                <c:pt idx="433">
                  <c:v>0.125</c:v>
                </c:pt>
                <c:pt idx="434">
                  <c:v>0.125</c:v>
                </c:pt>
                <c:pt idx="435">
                  <c:v>0.125</c:v>
                </c:pt>
                <c:pt idx="436">
                  <c:v>0.125</c:v>
                </c:pt>
                <c:pt idx="437">
                  <c:v>0.125</c:v>
                </c:pt>
                <c:pt idx="438">
                  <c:v>0.125</c:v>
                </c:pt>
                <c:pt idx="439">
                  <c:v>0.125</c:v>
                </c:pt>
                <c:pt idx="440">
                  <c:v>0.125</c:v>
                </c:pt>
                <c:pt idx="441">
                  <c:v>0.125</c:v>
                </c:pt>
                <c:pt idx="442">
                  <c:v>0.125</c:v>
                </c:pt>
                <c:pt idx="443">
                  <c:v>0.125</c:v>
                </c:pt>
                <c:pt idx="444">
                  <c:v>0.125</c:v>
                </c:pt>
                <c:pt idx="445">
                  <c:v>0.125</c:v>
                </c:pt>
                <c:pt idx="446">
                  <c:v>0.125</c:v>
                </c:pt>
                <c:pt idx="447">
                  <c:v>0.125</c:v>
                </c:pt>
                <c:pt idx="448">
                  <c:v>0.125</c:v>
                </c:pt>
                <c:pt idx="449">
                  <c:v>0.125</c:v>
                </c:pt>
                <c:pt idx="450">
                  <c:v>0.125</c:v>
                </c:pt>
                <c:pt idx="451">
                  <c:v>0.125</c:v>
                </c:pt>
                <c:pt idx="452">
                  <c:v>0.125</c:v>
                </c:pt>
                <c:pt idx="453">
                  <c:v>0.125</c:v>
                </c:pt>
                <c:pt idx="454">
                  <c:v>0.125</c:v>
                </c:pt>
                <c:pt idx="455">
                  <c:v>0.125</c:v>
                </c:pt>
                <c:pt idx="456">
                  <c:v>0.125</c:v>
                </c:pt>
                <c:pt idx="457">
                  <c:v>0.125</c:v>
                </c:pt>
                <c:pt idx="458">
                  <c:v>0.125</c:v>
                </c:pt>
                <c:pt idx="459">
                  <c:v>0.125</c:v>
                </c:pt>
                <c:pt idx="460">
                  <c:v>0.125</c:v>
                </c:pt>
                <c:pt idx="461">
                  <c:v>0.125</c:v>
                </c:pt>
                <c:pt idx="462">
                  <c:v>0.125</c:v>
                </c:pt>
                <c:pt idx="463">
                  <c:v>0.125</c:v>
                </c:pt>
                <c:pt idx="464">
                  <c:v>0.125</c:v>
                </c:pt>
                <c:pt idx="465">
                  <c:v>0.125</c:v>
                </c:pt>
                <c:pt idx="466">
                  <c:v>0.125</c:v>
                </c:pt>
                <c:pt idx="467">
                  <c:v>0.125</c:v>
                </c:pt>
                <c:pt idx="468">
                  <c:v>0.125</c:v>
                </c:pt>
                <c:pt idx="469">
                  <c:v>0.125</c:v>
                </c:pt>
                <c:pt idx="470">
                  <c:v>0.125</c:v>
                </c:pt>
                <c:pt idx="471">
                  <c:v>0.125</c:v>
                </c:pt>
                <c:pt idx="472">
                  <c:v>0.125</c:v>
                </c:pt>
                <c:pt idx="473">
                  <c:v>0.125</c:v>
                </c:pt>
                <c:pt idx="474">
                  <c:v>0.125</c:v>
                </c:pt>
                <c:pt idx="475">
                  <c:v>0.125</c:v>
                </c:pt>
                <c:pt idx="476">
                  <c:v>0.125</c:v>
                </c:pt>
                <c:pt idx="477">
                  <c:v>0.125</c:v>
                </c:pt>
                <c:pt idx="478">
                  <c:v>0.125</c:v>
                </c:pt>
                <c:pt idx="479">
                  <c:v>0.125</c:v>
                </c:pt>
                <c:pt idx="480">
                  <c:v>0.125</c:v>
                </c:pt>
                <c:pt idx="481">
                  <c:v>0.125</c:v>
                </c:pt>
                <c:pt idx="482">
                  <c:v>0.125</c:v>
                </c:pt>
                <c:pt idx="483">
                  <c:v>0.125</c:v>
                </c:pt>
                <c:pt idx="484">
                  <c:v>0.125</c:v>
                </c:pt>
                <c:pt idx="485">
                  <c:v>0.125</c:v>
                </c:pt>
                <c:pt idx="486">
                  <c:v>0.125</c:v>
                </c:pt>
                <c:pt idx="487">
                  <c:v>0.125</c:v>
                </c:pt>
                <c:pt idx="488">
                  <c:v>0.125</c:v>
                </c:pt>
                <c:pt idx="489">
                  <c:v>0.125</c:v>
                </c:pt>
                <c:pt idx="490">
                  <c:v>0.125</c:v>
                </c:pt>
                <c:pt idx="491">
                  <c:v>0.125</c:v>
                </c:pt>
                <c:pt idx="492">
                  <c:v>0.125</c:v>
                </c:pt>
                <c:pt idx="493">
                  <c:v>0.125</c:v>
                </c:pt>
                <c:pt idx="494">
                  <c:v>0.125</c:v>
                </c:pt>
              </c:numCache>
            </c:numRef>
          </c:xVal>
          <c:yVal>
            <c:numRef>
              <c:f>Backend!$BD$6:$BD$500</c:f>
              <c:numCache>
                <c:formatCode>[$-F400]h:mm:ss\ AM/PM</c:formatCode>
                <c:ptCount val="495"/>
                <c:pt idx="0">
                  <c:v>0.54182870370277669</c:v>
                </c:pt>
                <c:pt idx="1">
                  <c:v>0.68792824073898373</c:v>
                </c:pt>
                <c:pt idx="2">
                  <c:v>0.55723182870133314</c:v>
                </c:pt>
                <c:pt idx="3">
                  <c:v>0.65440046296134824</c:v>
                </c:pt>
                <c:pt idx="4">
                  <c:v>0.34028935185051523</c:v>
                </c:pt>
                <c:pt idx="5">
                  <c:v>0.38787928241072223</c:v>
                </c:pt>
                <c:pt idx="6">
                  <c:v>0.33035879629460396</c:v>
                </c:pt>
                <c:pt idx="7">
                  <c:v>0.44465277777635492</c:v>
                </c:pt>
                <c:pt idx="8">
                  <c:v>0.47920138888730435</c:v>
                </c:pt>
                <c:pt idx="9">
                  <c:v>0.62541666666948004</c:v>
                </c:pt>
                <c:pt idx="10">
                  <c:v>0.44257708333316259</c:v>
                </c:pt>
                <c:pt idx="11">
                  <c:v>0.54203703703387873</c:v>
                </c:pt>
                <c:pt idx="12">
                  <c:v>0.31278935185400769</c:v>
                </c:pt>
                <c:pt idx="13">
                  <c:v>0.39021817129832925</c:v>
                </c:pt>
                <c:pt idx="14">
                  <c:v>0.40103240740427282</c:v>
                </c:pt>
                <c:pt idx="15">
                  <c:v>0.52979780092573492</c:v>
                </c:pt>
                <c:pt idx="16">
                  <c:v>0.5351388888884685</c:v>
                </c:pt>
                <c:pt idx="17">
                  <c:v>0.35445601851824904</c:v>
                </c:pt>
                <c:pt idx="18">
                  <c:v>0.51788194444088731</c:v>
                </c:pt>
                <c:pt idx="19">
                  <c:v>0.35763888889050577</c:v>
                </c:pt>
                <c:pt idx="20">
                  <c:v>0.44908981481421506</c:v>
                </c:pt>
                <c:pt idx="21">
                  <c:v>0.54193287037196569</c:v>
                </c:pt>
                <c:pt idx="22">
                  <c:v>0.58107280092372093</c:v>
                </c:pt>
                <c:pt idx="23">
                  <c:v>0.41730324074160308</c:v>
                </c:pt>
                <c:pt idx="24">
                  <c:v>0.50694444444525288</c:v>
                </c:pt>
                <c:pt idx="25">
                  <c:v>0.68940879629371921</c:v>
                </c:pt>
                <c:pt idx="26">
                  <c:v>0.39092407407588325</c:v>
                </c:pt>
                <c:pt idx="27">
                  <c:v>0.54189814814890269</c:v>
                </c:pt>
                <c:pt idx="28">
                  <c:v>0.61775740740995388</c:v>
                </c:pt>
                <c:pt idx="29">
                  <c:v>0.3930478009278886</c:v>
                </c:pt>
                <c:pt idx="30">
                  <c:v>0.37893553240428446</c:v>
                </c:pt>
                <c:pt idx="31">
                  <c:v>0.40661041666317033</c:v>
                </c:pt>
                <c:pt idx="32">
                  <c:v>0.53288425925711636</c:v>
                </c:pt>
                <c:pt idx="33">
                  <c:v>0.80447916666889796</c:v>
                </c:pt>
                <c:pt idx="34">
                  <c:v>0.34032407407357823</c:v>
                </c:pt>
                <c:pt idx="35">
                  <c:v>0.43850972222571727</c:v>
                </c:pt>
                <c:pt idx="36">
                  <c:v>0.58276319444121327</c:v>
                </c:pt>
                <c:pt idx="37">
                  <c:v>0.40656990740535548</c:v>
                </c:pt>
                <c:pt idx="38">
                  <c:v>0.55800393518438796</c:v>
                </c:pt>
                <c:pt idx="39">
                  <c:v>0.84054398148145992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A3-4F60-A509-B26920163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9830704"/>
        <c:axId val="1839827824"/>
      </c:scatterChart>
      <c:valAx>
        <c:axId val="1839830704"/>
        <c:scaling>
          <c:orientation val="minMax"/>
          <c:min val="4555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ddd\ dd\ 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126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9827824"/>
        <c:crosses val="max"/>
        <c:crossBetween val="midCat"/>
        <c:majorUnit val="7"/>
        <c:minorUnit val="1"/>
      </c:valAx>
      <c:valAx>
        <c:axId val="1839827824"/>
        <c:scaling>
          <c:orientation val="maxMin"/>
          <c:max val="0.91666669999999995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39830704"/>
        <c:crosses val="autoZero"/>
        <c:crossBetween val="midCat"/>
        <c:majorUnit val="8.3333300000000013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23/01/2025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‹#›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23/01/2025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en-US"/>
              <a:t>Click icon to add table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hyperlink" Target="https://openplc.discussion.community/post/set-a-variable-or-coil-on-startup-13378676?trail=15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free-icons/adventurer" TargetMode="External"/><Relationship Id="rId13" Type="http://schemas.openxmlformats.org/officeDocument/2006/relationships/hyperlink" Target="https://www.flaticon.com/free-icons/forum" TargetMode="External"/><Relationship Id="rId3" Type="http://schemas.openxmlformats.org/officeDocument/2006/relationships/hyperlink" Target="https://www.flaticon.com/free-icons/spreadsheet" TargetMode="External"/><Relationship Id="rId7" Type="http://schemas.openxmlformats.org/officeDocument/2006/relationships/hyperlink" Target="https://www.flaticon.com/free-icons/methodology" TargetMode="External"/><Relationship Id="rId12" Type="http://schemas.openxmlformats.org/officeDocument/2006/relationships/hyperlink" Target="https://www.flaticon.com/free-icons/syntax" TargetMode="External"/><Relationship Id="rId2" Type="http://schemas.openxmlformats.org/officeDocument/2006/relationships/hyperlink" Target="https://www.flaticon.com/free-icons/activit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laticon.com/free-icons/json" TargetMode="External"/><Relationship Id="rId11" Type="http://schemas.openxmlformats.org/officeDocument/2006/relationships/hyperlink" Target="https://www.flaticon.com/free-icons/terminal" TargetMode="External"/><Relationship Id="rId5" Type="http://schemas.openxmlformats.org/officeDocument/2006/relationships/hyperlink" Target="https://www.flaticon.com/free-icons/zip-file-format" TargetMode="External"/><Relationship Id="rId10" Type="http://schemas.openxmlformats.org/officeDocument/2006/relationships/hyperlink" Target="https://www.flaticon.com/free-icons/cyber-security" TargetMode="External"/><Relationship Id="rId4" Type="http://schemas.openxmlformats.org/officeDocument/2006/relationships/hyperlink" Target="https://www.flaticon.com/free-icons/python" TargetMode="External"/><Relationship Id="rId9" Type="http://schemas.openxmlformats.org/officeDocument/2006/relationships/hyperlink" Target="https://www.flaticon.com/free-icons/pathway" TargetMode="External"/><Relationship Id="rId14" Type="http://schemas.openxmlformats.org/officeDocument/2006/relationships/hyperlink" Target="https://www.flaticon.com/free-icons/copy-lin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../1_Reunion/FIPMIK5%20OpenPLC%20I2C%20-%20Rapport%20de%20reunion%20KW03%20-%20Derni&#232;res%20&#233;tape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G:\Mon%20Drive\Documents\Cours\INSA\Projet\OpenPLC\Worklog.xlsx!Backend!R1C58" TargetMode="External"/><Relationship Id="rId5" Type="http://schemas.openxmlformats.org/officeDocument/2006/relationships/image" Target="../media/image7.png"/><Relationship Id="rId4" Type="http://schemas.openxmlformats.org/officeDocument/2006/relationships/hyperlink" Target="../Worklog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../OpenPLC.code-workspace" TargetMode="External"/><Relationship Id="rId5" Type="http://schemas.openxmlformats.org/officeDocument/2006/relationships/image" Target="../media/image13.png"/><Relationship Id="rId4" Type="http://schemas.openxmlformats.org/officeDocument/2006/relationships/hyperlink" Target="../4_Doc/2_Bloque/OpenPLC%20I2C%20-%20Doc%20-%20outil%20d'importation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../4_Doc/2_Bloque/FIPMIK5%20OpenPLC%20I2C%20-%20Doc%20-%20Journal-de-programation.doc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CH" dirty="0"/>
              <a:t>P</a:t>
            </a:r>
            <a:r>
              <a:rPr lang="fr-FR" dirty="0" err="1"/>
              <a:t>rojet</a:t>
            </a:r>
            <a:r>
              <a:rPr lang="fr-FR" dirty="0"/>
              <a:t> 4 : OpenPLC – I2C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A7F3-251B-5CD4-00AB-4143026E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7AB98-F248-90E8-229C-71D8F2BB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Technique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D320E5-5017-AA30-5804-D7247237AC4C}"/>
              </a:ext>
            </a:extLst>
          </p:cNvPr>
          <p:cNvGrpSpPr/>
          <p:nvPr/>
        </p:nvGrpSpPr>
        <p:grpSpPr>
          <a:xfrm>
            <a:off x="2067448" y="2775752"/>
            <a:ext cx="2316282" cy="2777945"/>
            <a:chOff x="2097944" y="2775752"/>
            <a:chExt cx="2316282" cy="27779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1280BB-D286-4EA3-7B8C-09944A69D709}"/>
                </a:ext>
              </a:extLst>
            </p:cNvPr>
            <p:cNvSpPr txBox="1"/>
            <p:nvPr/>
          </p:nvSpPr>
          <p:spPr>
            <a:xfrm>
              <a:off x="2874655" y="5092032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Syntaxe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13" name="Picture 12" descr="A magnifying glass and a computer screen&#10;&#10;Description automatically generated">
              <a:extLst>
                <a:ext uri="{FF2B5EF4-FFF2-40B4-BE49-F238E27FC236}">
                  <a16:creationId xmlns:a16="http://schemas.microsoft.com/office/drawing/2014/main" id="{764092C0-059B-A160-51F1-DB4AA3BA3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7944" y="2775752"/>
              <a:ext cx="2316282" cy="231628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CB4AC3-B1E2-68D5-5686-0990A4A6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471" t="-29516" b="1"/>
          <a:stretch/>
        </p:blipFill>
        <p:spPr>
          <a:xfrm>
            <a:off x="3606160" y="2513854"/>
            <a:ext cx="4051593" cy="65876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805B07F-24E6-BBCC-EF17-37A7E267825A}"/>
              </a:ext>
            </a:extLst>
          </p:cNvPr>
          <p:cNvGrpSpPr/>
          <p:nvPr/>
        </p:nvGrpSpPr>
        <p:grpSpPr>
          <a:xfrm>
            <a:off x="7302308" y="2843236"/>
            <a:ext cx="2045533" cy="2600575"/>
            <a:chOff x="7262998" y="2953122"/>
            <a:chExt cx="2045533" cy="2600575"/>
          </a:xfrm>
        </p:grpSpPr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42C0A8-3152-9B4A-0E43-3F1A5B037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9024934" y="4706948"/>
              <a:ext cx="283597" cy="28359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26F049-800C-B812-6DD7-BC80B5501150}"/>
                </a:ext>
              </a:extLst>
            </p:cNvPr>
            <p:cNvSpPr txBox="1"/>
            <p:nvPr/>
          </p:nvSpPr>
          <p:spPr>
            <a:xfrm>
              <a:off x="7479790" y="5092032"/>
              <a:ext cx="1527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Forum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  <p:pic>
          <p:nvPicPr>
            <p:cNvPr id="15" name="Picture 14" descr="A blue and yellow computer screen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25D9FAE1-9F0F-6796-D2BB-C51229737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98" y="2953122"/>
              <a:ext cx="1961540" cy="19615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87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CB01134-7090-F605-CFFE-DBAF5839DC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707FC4-4740-6AF3-0178-116461B6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09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Mathieu Giamberini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21CA0-9328-82C4-49EE-6769E63C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Crédit</a:t>
            </a:r>
            <a:endParaRPr lang="fr-FR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A2B599A5-EBB9-5C43-C65A-10B6B4564C3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74440" y="2641380"/>
            <a:ext cx="5815895" cy="3636740"/>
          </a:xfrm>
        </p:spPr>
        <p:txBody>
          <a:bodyPr/>
          <a:lstStyle/>
          <a:p>
            <a:r>
              <a:rPr lang="en-US" sz="1800" dirty="0"/>
              <a:t>Activity icons created by </a:t>
            </a:r>
            <a:r>
              <a:rPr lang="en-US" sz="1800" dirty="0">
                <a:hlinkClick r:id="rId2"/>
              </a:rPr>
              <a:t>redempticon</a:t>
            </a:r>
            <a:r>
              <a:rPr lang="en-US" sz="1800" dirty="0"/>
              <a:t> –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Spreadsheet icons created by </a:t>
            </a:r>
            <a:r>
              <a:rPr lang="en-US" sz="1800" dirty="0">
                <a:hlinkClick r:id="rId3"/>
              </a:rPr>
              <a:t>Hopstarter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Python icons created by </a:t>
            </a:r>
            <a:r>
              <a:rPr lang="en-US" sz="1800" dirty="0">
                <a:hlinkClick r:id="rId4"/>
              </a:rPr>
              <a:t>Freepik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Zip file format icons created by </a:t>
            </a:r>
            <a:r>
              <a:rPr lang="en-US" sz="1800" dirty="0">
                <a:hlinkClick r:id="rId5"/>
              </a:rPr>
              <a:t>NajmunNahar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Json icons created by </a:t>
            </a:r>
            <a:r>
              <a:rPr lang="en-US" sz="1800" dirty="0">
                <a:hlinkClick r:id="rId6"/>
              </a:rPr>
              <a:t>LAB Design Studio </a:t>
            </a:r>
            <a:r>
              <a:rPr lang="en-US" sz="1800" dirty="0"/>
              <a:t>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Methodology icons created by </a:t>
            </a:r>
            <a:r>
              <a:rPr lang="en-US" sz="1800" dirty="0">
                <a:hlinkClick r:id="rId7"/>
              </a:rPr>
              <a:t>SBTS2018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Adventurer icons created by </a:t>
            </a:r>
            <a:r>
              <a:rPr lang="en-US" sz="1800" dirty="0">
                <a:hlinkClick r:id="rId8"/>
              </a:rPr>
              <a:t>max.icons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Pathway icons created by </a:t>
            </a:r>
            <a:r>
              <a:rPr lang="en-US" sz="1800" dirty="0">
                <a:hlinkClick r:id="rId9"/>
              </a:rPr>
              <a:t>Freepik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Cyber security icons created by </a:t>
            </a:r>
            <a:r>
              <a:rPr lang="en-US" sz="1800" dirty="0">
                <a:hlinkClick r:id="rId10"/>
              </a:rPr>
              <a:t>Vlad </a:t>
            </a:r>
            <a:r>
              <a:rPr lang="en-US" sz="1800" dirty="0" err="1">
                <a:hlinkClick r:id="rId10"/>
              </a:rPr>
              <a:t>Szirka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</p:txBody>
      </p:sp>
      <p:sp>
        <p:nvSpPr>
          <p:cNvPr id="10" name="Table Placeholder 4">
            <a:extLst>
              <a:ext uri="{FF2B5EF4-FFF2-40B4-BE49-F238E27FC236}">
                <a16:creationId xmlns:a16="http://schemas.microsoft.com/office/drawing/2014/main" id="{4AB6AB52-E18D-2C01-2887-4E18906505E1}"/>
              </a:ext>
            </a:extLst>
          </p:cNvPr>
          <p:cNvSpPr txBox="1">
            <a:spLocks/>
          </p:cNvSpPr>
          <p:nvPr/>
        </p:nvSpPr>
        <p:spPr>
          <a:xfrm>
            <a:off x="6410255" y="2641380"/>
            <a:ext cx="5752811" cy="3636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/>
              <a:t>Terminal icons created by </a:t>
            </a:r>
            <a:r>
              <a:rPr lang="en-US" sz="1800" dirty="0">
                <a:hlinkClick r:id="rId11"/>
              </a:rPr>
              <a:t>Assetwave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Syntax icons created by </a:t>
            </a:r>
            <a:r>
              <a:rPr lang="en-US" sz="1800" dirty="0">
                <a:hlinkClick r:id="rId12"/>
              </a:rPr>
              <a:t>Uniconlabs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Forum icons created by </a:t>
            </a:r>
            <a:r>
              <a:rPr lang="en-US" sz="1800" dirty="0">
                <a:hlinkClick r:id="rId13"/>
              </a:rPr>
              <a:t>Smashicons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  <a:p>
            <a:r>
              <a:rPr lang="en-US" sz="1800" dirty="0"/>
              <a:t>Copy link icons created by </a:t>
            </a:r>
            <a:r>
              <a:rPr lang="en-US" sz="1800" dirty="0">
                <a:hlinkClick r:id="rId14"/>
              </a:rPr>
              <a:t>riajulislam</a:t>
            </a:r>
            <a:r>
              <a:rPr lang="en-US" sz="1800" dirty="0"/>
              <a:t> - </a:t>
            </a:r>
            <a:r>
              <a:rPr lang="en-US" sz="1800" dirty="0" err="1"/>
              <a:t>Flaticon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136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fr-FR"/>
            </a:defPPr>
          </a:lstStyle>
          <a:p>
            <a:pPr rtl="0"/>
            <a:r>
              <a:rPr lang="fr-FR" dirty="0"/>
              <a:t>Problématique</a:t>
            </a:r>
          </a:p>
          <a:p>
            <a:pPr rtl="0"/>
            <a:r>
              <a:rPr lang="fr-FR" dirty="0"/>
              <a:t>Organisation</a:t>
            </a:r>
          </a:p>
          <a:p>
            <a:pPr rtl="0"/>
            <a:r>
              <a:rPr lang="fr-FR" dirty="0"/>
              <a:t>Résulta</a:t>
            </a:r>
          </a:p>
          <a:p>
            <a:pPr rtl="0"/>
            <a:r>
              <a:rPr lang="fr-FR" dirty="0"/>
              <a:t>Difficultés rencontrées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650-FA61-9321-E7AF-019BC50C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Problématique</a:t>
            </a:r>
            <a:endParaRPr lang="fr-FR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2853AE-C030-0713-4A1C-F780E351FA95}"/>
              </a:ext>
            </a:extLst>
          </p:cNvPr>
          <p:cNvGrpSpPr/>
          <p:nvPr/>
        </p:nvGrpSpPr>
        <p:grpSpPr>
          <a:xfrm>
            <a:off x="4175700" y="4284889"/>
            <a:ext cx="2260167" cy="523220"/>
            <a:chOff x="4053254" y="5176430"/>
            <a:chExt cx="2260167" cy="5232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3CDC3B-8A49-3C59-E8AA-1FE804473310}"/>
                </a:ext>
              </a:extLst>
            </p:cNvPr>
            <p:cNvCxnSpPr>
              <a:cxnSpLocks/>
            </p:cNvCxnSpPr>
            <p:nvPr/>
          </p:nvCxnSpPr>
          <p:spPr>
            <a:xfrm>
              <a:off x="4053254" y="5438040"/>
              <a:ext cx="621867" cy="0"/>
            </a:xfrm>
            <a:prstGeom prst="line">
              <a:avLst/>
            </a:prstGeom>
            <a:ln w="57150"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E6DC348-BED5-3B8F-719B-F277762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5519513" y="5438039"/>
              <a:ext cx="793908" cy="0"/>
            </a:xfrm>
            <a:prstGeom prst="line">
              <a:avLst/>
            </a:prstGeom>
            <a:ln w="57150">
              <a:solidFill>
                <a:schemeClr val="bg1">
                  <a:lumMod val="75000"/>
                  <a:lumOff val="2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21775-8A87-3618-E737-B425E477AB4B}"/>
                </a:ext>
              </a:extLst>
            </p:cNvPr>
            <p:cNvSpPr txBox="1"/>
            <p:nvPr/>
          </p:nvSpPr>
          <p:spPr>
            <a:xfrm>
              <a:off x="4771409" y="5176430"/>
              <a:ext cx="638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800" kern="1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I</a:t>
              </a:r>
              <a:r>
                <a:rPr lang="fr-CH" sz="2800" kern="100" baseline="300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2</a:t>
              </a:r>
              <a:r>
                <a:rPr lang="fr-CH" sz="2800" kern="100" dirty="0">
                  <a:solidFill>
                    <a:schemeClr val="bg1"/>
                  </a:solidFill>
                  <a:effectLst/>
                  <a:ea typeface="Malgun Gothic" panose="020B0503020000020004" pitchFamily="34" charset="-127"/>
                  <a:cs typeface="Times New Roman" panose="02020603050405020304" pitchFamily="18" charset="0"/>
                </a:rPr>
                <a:t>C</a:t>
              </a:r>
              <a:endParaRPr lang="fr-FR" sz="2800" kern="100" dirty="0">
                <a:solidFill>
                  <a:schemeClr val="bg1"/>
                </a:solidFill>
                <a:effectLst/>
                <a:ea typeface="Malgun Gothic" panose="020B0503020000020004" pitchFamily="34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B39E67-BD54-50A7-BAE2-9DCEF43EA332}"/>
              </a:ext>
            </a:extLst>
          </p:cNvPr>
          <p:cNvGrpSpPr/>
          <p:nvPr/>
        </p:nvGrpSpPr>
        <p:grpSpPr>
          <a:xfrm>
            <a:off x="856565" y="2577380"/>
            <a:ext cx="2900680" cy="648146"/>
            <a:chOff x="924560" y="2638340"/>
            <a:chExt cx="2900680" cy="648146"/>
          </a:xfrm>
        </p:grpSpPr>
        <p:pic>
          <p:nvPicPr>
            <p:cNvPr id="1032" name="Picture 8" descr="OpenPLC - YouTube">
              <a:extLst>
                <a:ext uri="{FF2B5EF4-FFF2-40B4-BE49-F238E27FC236}">
                  <a16:creationId xmlns:a16="http://schemas.microsoft.com/office/drawing/2014/main" id="{6B7B4D48-9414-6AD6-32BE-3B9CCABD1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9" t="21777" r="8370" b="23111"/>
            <a:stretch/>
          </p:blipFill>
          <p:spPr bwMode="auto">
            <a:xfrm>
              <a:off x="924560" y="2638340"/>
              <a:ext cx="949569" cy="648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73E2D5-D69D-6608-F52A-D381B05BC7DF}"/>
                </a:ext>
              </a:extLst>
            </p:cNvPr>
            <p:cNvSpPr txBox="1"/>
            <p:nvPr/>
          </p:nvSpPr>
          <p:spPr>
            <a:xfrm>
              <a:off x="1874129" y="2640155"/>
              <a:ext cx="195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3600" dirty="0">
                  <a:solidFill>
                    <a:srgbClr val="0166FC"/>
                  </a:solidFill>
                </a:rPr>
                <a:t>OpenPLC</a:t>
              </a:r>
              <a:endParaRPr lang="fr-FR" sz="2800" dirty="0">
                <a:solidFill>
                  <a:srgbClr val="0166FC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BA2B2C-E1CF-845C-1A66-5F9EA9B2C01E}"/>
              </a:ext>
            </a:extLst>
          </p:cNvPr>
          <p:cNvGrpSpPr/>
          <p:nvPr/>
        </p:nvGrpSpPr>
        <p:grpSpPr>
          <a:xfrm>
            <a:off x="407376" y="3133175"/>
            <a:ext cx="3349869" cy="3409250"/>
            <a:chOff x="407376" y="3133175"/>
            <a:chExt cx="3349869" cy="3409250"/>
          </a:xfrm>
        </p:grpSpPr>
        <p:pic>
          <p:nvPicPr>
            <p:cNvPr id="1028" name="Picture 4" descr="Arduino - Wikipedia">
              <a:extLst>
                <a:ext uri="{FF2B5EF4-FFF2-40B4-BE49-F238E27FC236}">
                  <a16:creationId xmlns:a16="http://schemas.microsoft.com/office/drawing/2014/main" id="{8FB241BE-484A-5E5E-981A-5E29EB28B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376" y="3133175"/>
              <a:ext cx="3349869" cy="3349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F2786-1F3F-90DD-6BBD-1E285ED8046D}"/>
                </a:ext>
              </a:extLst>
            </p:cNvPr>
            <p:cNvSpPr txBox="1"/>
            <p:nvPr/>
          </p:nvSpPr>
          <p:spPr>
            <a:xfrm>
              <a:off x="1465285" y="6080760"/>
              <a:ext cx="1234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Arduino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AFCE99-4463-0A9F-387F-6F20791374DD}"/>
              </a:ext>
            </a:extLst>
          </p:cNvPr>
          <p:cNvGrpSpPr/>
          <p:nvPr/>
        </p:nvGrpSpPr>
        <p:grpSpPr>
          <a:xfrm>
            <a:off x="6854323" y="3711569"/>
            <a:ext cx="2718293" cy="2771475"/>
            <a:chOff x="7731069" y="3711568"/>
            <a:chExt cx="2718293" cy="2771475"/>
          </a:xfrm>
        </p:grpSpPr>
        <p:pic>
          <p:nvPicPr>
            <p:cNvPr id="1030" name="Picture 6" descr="Waveshare AW9523B IO Expansion Board I2C Interface Allows Using 4 Expansion  Boards at The Same Time Allows Expanding Up to Expands 16 I/O Pins ...">
              <a:extLst>
                <a:ext uri="{FF2B5EF4-FFF2-40B4-BE49-F238E27FC236}">
                  <a16:creationId xmlns:a16="http://schemas.microsoft.com/office/drawing/2014/main" id="{47F6685A-7499-DCBD-64AA-A6FE30EF6D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68" t="22179" r="16475" b="21667"/>
            <a:stretch/>
          </p:blipFill>
          <p:spPr bwMode="auto">
            <a:xfrm>
              <a:off x="7731069" y="3711568"/>
              <a:ext cx="2718293" cy="1669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2CF253-0249-B91D-1A9B-9E124E51EE7B}"/>
                </a:ext>
              </a:extLst>
            </p:cNvPr>
            <p:cNvSpPr txBox="1"/>
            <p:nvPr/>
          </p:nvSpPr>
          <p:spPr>
            <a:xfrm>
              <a:off x="8678609" y="6021378"/>
              <a:ext cx="823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GPIO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97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04EB29-5A45-BF8D-5463-E3E5E745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Roadmap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02B310-1BAF-07C7-0B81-1751FCA2BAD9}"/>
              </a:ext>
            </a:extLst>
          </p:cNvPr>
          <p:cNvGrpSpPr/>
          <p:nvPr/>
        </p:nvGrpSpPr>
        <p:grpSpPr>
          <a:xfrm>
            <a:off x="7613947" y="2817385"/>
            <a:ext cx="2360085" cy="2946462"/>
            <a:chOff x="7206460" y="2178290"/>
            <a:chExt cx="2360085" cy="2946462"/>
          </a:xfrm>
        </p:grpSpPr>
        <p:pic>
          <p:nvPicPr>
            <p:cNvPr id="18" name="Picture 17" descr="A circle with a sign in the middle&#10;&#10;Description automatically generated">
              <a:extLst>
                <a:ext uri="{FF2B5EF4-FFF2-40B4-BE49-F238E27FC236}">
                  <a16:creationId xmlns:a16="http://schemas.microsoft.com/office/drawing/2014/main" id="{6BBF7953-1E9D-9DDC-4F8B-9FD6BB31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6460" y="2178290"/>
              <a:ext cx="2360085" cy="236008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C263E5-84D1-DA48-A5D4-30F2F5462C0F}"/>
                </a:ext>
              </a:extLst>
            </p:cNvPr>
            <p:cNvSpPr txBox="1"/>
            <p:nvPr/>
          </p:nvSpPr>
          <p:spPr>
            <a:xfrm>
              <a:off x="7515207" y="4663087"/>
              <a:ext cx="17425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Roadmap</a:t>
              </a:r>
              <a:endParaRPr lang="fr-FR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C1F0DC-D093-9F3E-A0C9-CF2D30F793AA}"/>
              </a:ext>
            </a:extLst>
          </p:cNvPr>
          <p:cNvGrpSpPr/>
          <p:nvPr/>
        </p:nvGrpSpPr>
        <p:grpSpPr>
          <a:xfrm>
            <a:off x="2877016" y="2817385"/>
            <a:ext cx="2300132" cy="3131129"/>
            <a:chOff x="2877016" y="2817385"/>
            <a:chExt cx="2300132" cy="3131129"/>
          </a:xfrm>
        </p:grpSpPr>
        <p:pic>
          <p:nvPicPr>
            <p:cNvPr id="24" name="Picture 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6BAC684-82C7-DC3C-A59D-0FF43283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4772335" y="4929583"/>
              <a:ext cx="283597" cy="283597"/>
            </a:xfrm>
            <a:prstGeom prst="rect">
              <a:avLst/>
            </a:prstGeom>
          </p:spPr>
        </p:pic>
        <p:pic>
          <p:nvPicPr>
            <p:cNvPr id="12" name="Picture 11" descr="A clipboard with a checklist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5F6CE8FD-8390-5DB6-24FF-43CE8AA0D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016" y="2817385"/>
              <a:ext cx="2300132" cy="230013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DBA38A-89AD-F190-C855-F1A9768572B8}"/>
                </a:ext>
              </a:extLst>
            </p:cNvPr>
            <p:cNvSpPr txBox="1"/>
            <p:nvPr/>
          </p:nvSpPr>
          <p:spPr>
            <a:xfrm>
              <a:off x="3170072" y="5117517"/>
              <a:ext cx="17425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Rapport de réunion</a:t>
              </a:r>
              <a:endParaRPr lang="fr-FR" sz="2400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AA1D90-A3A4-7808-B5A5-E264D11FB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1337">
            <a:off x="10192242" y="5791624"/>
            <a:ext cx="141719" cy="141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FC18F-5536-3C60-6655-7DC4CE9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– Temps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955A724-6278-4681-8555-4E973D737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344171"/>
              </p:ext>
            </p:extLst>
          </p:nvPr>
        </p:nvGraphicFramePr>
        <p:xfrm>
          <a:off x="362137" y="2897760"/>
          <a:ext cx="7926212" cy="3874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8AAE61C-2FA8-2541-9B13-28D1735EEF09}"/>
              </a:ext>
            </a:extLst>
          </p:cNvPr>
          <p:cNvGrpSpPr/>
          <p:nvPr/>
        </p:nvGrpSpPr>
        <p:grpSpPr>
          <a:xfrm>
            <a:off x="8021813" y="3449319"/>
            <a:ext cx="177471" cy="365761"/>
            <a:chOff x="8628873" y="3558539"/>
            <a:chExt cx="177471" cy="36576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BD553F-A33A-C5FB-0857-963A6A755A0A}"/>
                </a:ext>
              </a:extLst>
            </p:cNvPr>
            <p:cNvCxnSpPr/>
            <p:nvPr/>
          </p:nvCxnSpPr>
          <p:spPr>
            <a:xfrm>
              <a:off x="8717609" y="3558539"/>
              <a:ext cx="0" cy="36576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4E24A7-E97F-BF63-A0C7-BED55BE16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558539"/>
              <a:ext cx="17747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3A9212-C987-3ECD-BC4C-6AF59DEDA7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924300"/>
              <a:ext cx="17747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6467F7-DB38-58DC-3313-4F37911255F4}"/>
              </a:ext>
            </a:extLst>
          </p:cNvPr>
          <p:cNvGrpSpPr/>
          <p:nvPr/>
        </p:nvGrpSpPr>
        <p:grpSpPr>
          <a:xfrm>
            <a:off x="8021813" y="4015739"/>
            <a:ext cx="177471" cy="365761"/>
            <a:chOff x="8628873" y="3558539"/>
            <a:chExt cx="177471" cy="36576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1326E0-A35C-0B3D-612F-9B63F2858BCD}"/>
                </a:ext>
              </a:extLst>
            </p:cNvPr>
            <p:cNvCxnSpPr/>
            <p:nvPr/>
          </p:nvCxnSpPr>
          <p:spPr>
            <a:xfrm>
              <a:off x="8717609" y="3558539"/>
              <a:ext cx="0" cy="365761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AB52D7D-3D77-5785-1419-C21DFEFC7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558539"/>
              <a:ext cx="17747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02C491-F432-D837-5CF1-76FD2F9577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873" y="3924300"/>
              <a:ext cx="17747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D980288-2A72-2424-A721-B0E294314B41}"/>
              </a:ext>
            </a:extLst>
          </p:cNvPr>
          <p:cNvSpPr txBox="1"/>
          <p:nvPr/>
        </p:nvSpPr>
        <p:spPr>
          <a:xfrm>
            <a:off x="2747414" y="2482695"/>
            <a:ext cx="315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>
                <a:solidFill>
                  <a:srgbClr val="595959"/>
                </a:solidFill>
              </a:rPr>
              <a:t>Planning de travail</a:t>
            </a:r>
            <a:endParaRPr lang="fr-FR" sz="2800" dirty="0">
              <a:solidFill>
                <a:srgbClr val="595959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6D7515-B4D1-0D36-F6A3-441C814E9B2E}"/>
              </a:ext>
            </a:extLst>
          </p:cNvPr>
          <p:cNvSpPr txBox="1"/>
          <p:nvPr/>
        </p:nvSpPr>
        <p:spPr>
          <a:xfrm>
            <a:off x="8199284" y="3424050"/>
            <a:ext cx="226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solidFill>
                  <a:srgbClr val="595959"/>
                </a:solidFill>
              </a:rPr>
              <a:t>Temps de travaillé</a:t>
            </a:r>
            <a:endParaRPr lang="fr-FR" sz="2000" dirty="0">
              <a:solidFill>
                <a:srgbClr val="59595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1255F-C998-379D-22F8-86539B971B24}"/>
              </a:ext>
            </a:extLst>
          </p:cNvPr>
          <p:cNvSpPr txBox="1"/>
          <p:nvPr/>
        </p:nvSpPr>
        <p:spPr>
          <a:xfrm>
            <a:off x="8288019" y="3951448"/>
            <a:ext cx="258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dirty="0">
                <a:solidFill>
                  <a:srgbClr val="595959"/>
                </a:solidFill>
              </a:rPr>
              <a:t>Temps de prévu (ADE)</a:t>
            </a:r>
            <a:endParaRPr lang="fr-FR" sz="2000" dirty="0">
              <a:solidFill>
                <a:srgbClr val="595959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B3E2C8-160C-314F-D099-A2548C48A1FD}"/>
              </a:ext>
            </a:extLst>
          </p:cNvPr>
          <p:cNvSpPr txBox="1"/>
          <p:nvPr/>
        </p:nvSpPr>
        <p:spPr>
          <a:xfrm>
            <a:off x="8972097" y="4712130"/>
            <a:ext cx="147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Balance : 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47BF5A-8864-ADBD-2477-4DFA211E41FC}"/>
              </a:ext>
            </a:extLst>
          </p:cNvPr>
          <p:cNvGrpSpPr/>
          <p:nvPr/>
        </p:nvGrpSpPr>
        <p:grpSpPr>
          <a:xfrm>
            <a:off x="9452663" y="5113464"/>
            <a:ext cx="1096912" cy="1453342"/>
            <a:chOff x="9496015" y="5318759"/>
            <a:chExt cx="1096912" cy="1453342"/>
          </a:xfrm>
        </p:grpSpPr>
        <p:pic>
          <p:nvPicPr>
            <p:cNvPr id="32" name="Picture 31" descr="A green x on a white sheet of paper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E469EDB9-4C7A-D3C6-5684-37FA343ED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7910" y="5318759"/>
              <a:ext cx="833122" cy="83312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C215AE-7BE5-E41D-E7EF-9B232E7CCD1E}"/>
                </a:ext>
              </a:extLst>
            </p:cNvPr>
            <p:cNvSpPr txBox="1"/>
            <p:nvPr/>
          </p:nvSpPr>
          <p:spPr>
            <a:xfrm>
              <a:off x="9496015" y="6125770"/>
              <a:ext cx="1096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 err="1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Worklog</a:t>
              </a:r>
              <a:endParaRPr lang="fr-CH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0956F5B-69B3-DF3B-053B-E3FAA78D0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709585"/>
              </p:ext>
            </p:extLst>
          </p:nvPr>
        </p:nvGraphicFramePr>
        <p:xfrm>
          <a:off x="9898480" y="4727606"/>
          <a:ext cx="1096912" cy="33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7438" imgH="190718" progId="Excel.Sheet.12">
                  <p:link updateAutomatic="1"/>
                </p:oleObj>
              </mc:Choice>
              <mc:Fallback>
                <p:oleObj name="Worksheet" r:id="rId6" imgW="617438" imgH="19071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98480" y="4727606"/>
                        <a:ext cx="1096912" cy="338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844853-59AD-A652-FC5D-455103B5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 – Bloque 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1A9DC08-620E-33CD-C69F-8DAFF1A11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7" t="3875" r="59458" b="62220"/>
          <a:stretch/>
        </p:blipFill>
        <p:spPr>
          <a:xfrm>
            <a:off x="353960" y="2250417"/>
            <a:ext cx="6607279" cy="4162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EA52A-7DBF-4690-56E8-0DA82FFBD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378" y="2988757"/>
            <a:ext cx="4122055" cy="34239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7B270F-A369-45E7-C919-A15100BA58AB}"/>
              </a:ext>
            </a:extLst>
          </p:cNvPr>
          <p:cNvSpPr txBox="1"/>
          <p:nvPr/>
        </p:nvSpPr>
        <p:spPr>
          <a:xfrm>
            <a:off x="3486756" y="2502535"/>
            <a:ext cx="1003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Circuit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B2FA5-C6B1-0ACC-C0EF-DA1A940AED29}"/>
              </a:ext>
            </a:extLst>
          </p:cNvPr>
          <p:cNvSpPr txBox="1"/>
          <p:nvPr/>
        </p:nvSpPr>
        <p:spPr>
          <a:xfrm>
            <a:off x="7493401" y="2502536"/>
            <a:ext cx="234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</a:rPr>
              <a:t>Bloque OpenPLC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16D1-396D-1115-0D60-D120A51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 – Outil d’Importation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107C0-3583-E7AE-C6C6-1FA52181A5D0}"/>
              </a:ext>
            </a:extLst>
          </p:cNvPr>
          <p:cNvGrpSpPr/>
          <p:nvPr/>
        </p:nvGrpSpPr>
        <p:grpSpPr>
          <a:xfrm>
            <a:off x="8673103" y="2780128"/>
            <a:ext cx="1986682" cy="2448345"/>
            <a:chOff x="7955348" y="2780127"/>
            <a:chExt cx="1986682" cy="2448345"/>
          </a:xfrm>
        </p:grpSpPr>
        <p:pic>
          <p:nvPicPr>
            <p:cNvPr id="14" name="Picture 13" descr="A white paper with blue text and a blue rectangle&#10;&#10;Description automatically generated">
              <a:extLst>
                <a:ext uri="{FF2B5EF4-FFF2-40B4-BE49-F238E27FC236}">
                  <a16:creationId xmlns:a16="http://schemas.microsoft.com/office/drawing/2014/main" id="{D261A03C-19F8-D8FB-CA8B-CB1EC773F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349" y="2780127"/>
              <a:ext cx="1986681" cy="19866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17E80D-6396-BC85-8DBD-F77BADD6E45B}"/>
                </a:ext>
              </a:extLst>
            </p:cNvPr>
            <p:cNvSpPr txBox="1"/>
            <p:nvPr/>
          </p:nvSpPr>
          <p:spPr>
            <a:xfrm>
              <a:off x="7955348" y="4766807"/>
              <a:ext cx="19866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Configuration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9562E3-6032-79BB-FB28-578EE2D2B3A7}"/>
              </a:ext>
            </a:extLst>
          </p:cNvPr>
          <p:cNvGrpSpPr/>
          <p:nvPr/>
        </p:nvGrpSpPr>
        <p:grpSpPr>
          <a:xfrm>
            <a:off x="1140209" y="2895282"/>
            <a:ext cx="1871526" cy="2333191"/>
            <a:chOff x="1140209" y="2895282"/>
            <a:chExt cx="1871526" cy="2333191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DF3B4B3-823B-DE51-8731-86D856929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2721508" y="4446353"/>
              <a:ext cx="283597" cy="283597"/>
            </a:xfrm>
            <a:prstGeom prst="rect">
              <a:avLst/>
            </a:prstGeom>
          </p:spPr>
        </p:pic>
        <p:pic>
          <p:nvPicPr>
            <p:cNvPr id="10" name="Picture 9" descr="A yellow folder with a zipper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DCC23810-1094-7D04-63E4-F8EF2B1B5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209" y="2895282"/>
              <a:ext cx="1871526" cy="187152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567CDA-FA13-DD36-4C12-9769E123509B}"/>
                </a:ext>
              </a:extLst>
            </p:cNvPr>
            <p:cNvSpPr txBox="1"/>
            <p:nvPr/>
          </p:nvSpPr>
          <p:spPr>
            <a:xfrm>
              <a:off x="1437063" y="4766808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Librairie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7FAFBF-E322-7FAA-D0F2-6F625A8E2FA8}"/>
              </a:ext>
            </a:extLst>
          </p:cNvPr>
          <p:cNvGrpSpPr/>
          <p:nvPr/>
        </p:nvGrpSpPr>
        <p:grpSpPr>
          <a:xfrm>
            <a:off x="5102659" y="2895282"/>
            <a:ext cx="1986682" cy="2455014"/>
            <a:chOff x="5102659" y="2895282"/>
            <a:chExt cx="1986682" cy="2455014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E14E7F8-8743-A28E-DB88-989112FD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6394658" y="4546512"/>
              <a:ext cx="283597" cy="283597"/>
            </a:xfrm>
            <a:prstGeom prst="rect">
              <a:avLst/>
            </a:prstGeom>
          </p:spPr>
        </p:pic>
        <p:pic>
          <p:nvPicPr>
            <p:cNvPr id="6" name="Picture 5" descr="A blue and yellow snake logo&#10;&#10;Description automatically generated">
              <a:hlinkClick r:id="rId6" action="ppaction://hlinkfile"/>
              <a:extLst>
                <a:ext uri="{FF2B5EF4-FFF2-40B4-BE49-F238E27FC236}">
                  <a16:creationId xmlns:a16="http://schemas.microsoft.com/office/drawing/2014/main" id="{631CF523-30F7-6370-7F73-6CA0DEB0B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237" y="2895282"/>
              <a:ext cx="1871526" cy="187152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309996-828C-221E-7E52-BF64B1DED8EA}"/>
                </a:ext>
              </a:extLst>
            </p:cNvPr>
            <p:cNvSpPr txBox="1"/>
            <p:nvPr/>
          </p:nvSpPr>
          <p:spPr>
            <a:xfrm>
              <a:off x="5102659" y="4888631"/>
              <a:ext cx="1986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H" sz="2400" dirty="0">
                  <a:solidFill>
                    <a:schemeClr val="bg1"/>
                  </a:solidFill>
                </a:rPr>
                <a:t>Script Python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35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F3B2-7DFC-C831-F138-B7E36AA5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Organisationnel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E99725-983D-A671-75D7-4EE0D75751E8}"/>
              </a:ext>
            </a:extLst>
          </p:cNvPr>
          <p:cNvGrpSpPr/>
          <p:nvPr/>
        </p:nvGrpSpPr>
        <p:grpSpPr>
          <a:xfrm>
            <a:off x="1914086" y="2593258"/>
            <a:ext cx="2565914" cy="3386447"/>
            <a:chOff x="1914086" y="2593258"/>
            <a:chExt cx="2565914" cy="3386447"/>
          </a:xfrm>
        </p:grpSpPr>
        <p:pic>
          <p:nvPicPr>
            <p:cNvPr id="8" name="Picture 7" descr="A person with backpack and hand on forehead&#10;&#10;Description automatically generated">
              <a:extLst>
                <a:ext uri="{FF2B5EF4-FFF2-40B4-BE49-F238E27FC236}">
                  <a16:creationId xmlns:a16="http://schemas.microsoft.com/office/drawing/2014/main" id="{32961F02-F0B5-E727-AAE4-0C4A8A11F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086" y="2593258"/>
              <a:ext cx="2565914" cy="256591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04939E0-F125-E915-2DB2-4222AFC3B581}"/>
                </a:ext>
              </a:extLst>
            </p:cNvPr>
            <p:cNvSpPr txBox="1"/>
            <p:nvPr/>
          </p:nvSpPr>
          <p:spPr>
            <a:xfrm>
              <a:off x="2558134" y="5148708"/>
              <a:ext cx="1277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Objectif variable 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201F4-6B93-B574-C6E8-0FFCD31C9FFC}"/>
              </a:ext>
            </a:extLst>
          </p:cNvPr>
          <p:cNvGrpSpPr/>
          <p:nvPr/>
        </p:nvGrpSpPr>
        <p:grpSpPr>
          <a:xfrm>
            <a:off x="7092873" y="2881903"/>
            <a:ext cx="2277269" cy="2913135"/>
            <a:chOff x="7299350" y="2881903"/>
            <a:chExt cx="2277269" cy="2913135"/>
          </a:xfrm>
        </p:grpSpPr>
        <p:pic>
          <p:nvPicPr>
            <p:cNvPr id="6" name="Picture 5" descr="A colorful chart with arrows and a smiling face&#10;&#10;Description automatically generated">
              <a:extLst>
                <a:ext uri="{FF2B5EF4-FFF2-40B4-BE49-F238E27FC236}">
                  <a16:creationId xmlns:a16="http://schemas.microsoft.com/office/drawing/2014/main" id="{C675B5A3-C9B5-F88C-DEAE-A9958D5FC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9350" y="2881903"/>
              <a:ext cx="2277269" cy="22772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1B07D1-9CED-80A0-D835-72E6B6DA5751}"/>
                </a:ext>
              </a:extLst>
            </p:cNvPr>
            <p:cNvSpPr txBox="1"/>
            <p:nvPr/>
          </p:nvSpPr>
          <p:spPr>
            <a:xfrm>
              <a:off x="7799075" y="5333373"/>
              <a:ext cx="1277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Agile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924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45594-D0E6-94D2-511B-7F3B380D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1624-D9D8-F61F-D5D7-99569484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Difficultés – Technique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F896BF-5ADE-DC33-8AFE-FD336DD4FC9B}"/>
              </a:ext>
            </a:extLst>
          </p:cNvPr>
          <p:cNvGrpSpPr/>
          <p:nvPr/>
        </p:nvGrpSpPr>
        <p:grpSpPr>
          <a:xfrm>
            <a:off x="7277377" y="2514931"/>
            <a:ext cx="2082198" cy="3038766"/>
            <a:chOff x="6908100" y="2850121"/>
            <a:chExt cx="2082198" cy="3038766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C9509BD-9706-57AA-5098-B0D06D843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100" y="2850121"/>
              <a:ext cx="2082198" cy="21675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C6A998-E762-857D-DA33-7DA43C900C0F}"/>
                </a:ext>
              </a:extLst>
            </p:cNvPr>
            <p:cNvSpPr txBox="1"/>
            <p:nvPr/>
          </p:nvSpPr>
          <p:spPr>
            <a:xfrm>
              <a:off x="7185221" y="5427222"/>
              <a:ext cx="1527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Terminal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E6EBC0-EF33-83A2-2DC8-563005B2EFE3}"/>
              </a:ext>
            </a:extLst>
          </p:cNvPr>
          <p:cNvGrpSpPr/>
          <p:nvPr/>
        </p:nvGrpSpPr>
        <p:grpSpPr>
          <a:xfrm>
            <a:off x="2223285" y="2709444"/>
            <a:ext cx="2200969" cy="3028920"/>
            <a:chOff x="2223285" y="2709444"/>
            <a:chExt cx="2200969" cy="3028920"/>
          </a:xfrm>
        </p:grpSpPr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1805B38-430D-E202-B289-A6011B05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41337">
              <a:off x="4140657" y="4163009"/>
              <a:ext cx="283597" cy="283597"/>
            </a:xfrm>
            <a:prstGeom prst="rect">
              <a:avLst/>
            </a:prstGeom>
          </p:spPr>
        </p:pic>
        <p:pic>
          <p:nvPicPr>
            <p:cNvPr id="4" name="Picture 3" descr="A red and grey rectangular objects with a bug on it&#10;&#10;Description automatically generated">
              <a:hlinkClick r:id="rId4" action="ppaction://hlinkfile"/>
              <a:extLst>
                <a:ext uri="{FF2B5EF4-FFF2-40B4-BE49-F238E27FC236}">
                  <a16:creationId xmlns:a16="http://schemas.microsoft.com/office/drawing/2014/main" id="{44112E1A-DFDD-31C4-4343-C2C12F4E6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3285" y="2709444"/>
              <a:ext cx="2197923" cy="21979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0FAFC4-8C28-542D-1737-4E78D98DE004}"/>
                </a:ext>
              </a:extLst>
            </p:cNvPr>
            <p:cNvSpPr txBox="1"/>
            <p:nvPr/>
          </p:nvSpPr>
          <p:spPr>
            <a:xfrm>
              <a:off x="2804317" y="4907367"/>
              <a:ext cx="12778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dirty="0">
                  <a:solidFill>
                    <a:schemeClr val="bg1"/>
                  </a:solidFill>
                </a:rPr>
                <a:t>Code erreur</a:t>
              </a:r>
              <a:endParaRPr lang="fr-FR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Picture 11" descr="A yellow rectangular sign with red text&#10;&#10;Description automatically generated">
            <a:extLst>
              <a:ext uri="{FF2B5EF4-FFF2-40B4-BE49-F238E27FC236}">
                <a16:creationId xmlns:a16="http://schemas.microsoft.com/office/drawing/2014/main" id="{FFBA2444-8BBF-3D26-6EEC-863D2C7D0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2" y="2422043"/>
            <a:ext cx="3108960" cy="6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7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{69B31E71-A102-4D96-8575-764EED25038B}tf78853419_win32</Template>
  <TotalTime>0</TotalTime>
  <Words>183</Words>
  <Application>Microsoft Office PowerPoint</Application>
  <PresentationFormat>Widescreen</PresentationFormat>
  <Paragraphs>57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Malgun Gothic</vt:lpstr>
      <vt:lpstr>Arial</vt:lpstr>
      <vt:lpstr>Calibri</vt:lpstr>
      <vt:lpstr>Franklin Gothic Book</vt:lpstr>
      <vt:lpstr>Franklin Gothic Demi</vt:lpstr>
      <vt:lpstr>Personnalisé</vt:lpstr>
      <vt:lpstr>G:\Mon Drive\Documents\Cours\INSA\Projet\OpenPLC\Worklog.xlsx!Backend!R1C58</vt:lpstr>
      <vt:lpstr>Projet 4 : OpenPLC – I2C</vt:lpstr>
      <vt:lpstr>Programme</vt:lpstr>
      <vt:lpstr>Problématique</vt:lpstr>
      <vt:lpstr>Organisation – Roadmap</vt:lpstr>
      <vt:lpstr>Organisation – Temps</vt:lpstr>
      <vt:lpstr>Résulta – Bloque </vt:lpstr>
      <vt:lpstr>Résulta – Outil d’Importation</vt:lpstr>
      <vt:lpstr>Difficultés – Organisationnel </vt:lpstr>
      <vt:lpstr>Difficultés – Technique </vt:lpstr>
      <vt:lpstr>Difficultés – Technique </vt:lpstr>
      <vt:lpstr>Conclusion</vt:lpstr>
      <vt:lpstr>Merci</vt:lpstr>
      <vt:lpstr>Crédit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GIAMBERINI Mathieu</dc:creator>
  <cp:lastModifiedBy>GIAMBERINI Mathieu</cp:lastModifiedBy>
  <cp:revision>81</cp:revision>
  <dcterms:created xsi:type="dcterms:W3CDTF">2025-01-22T12:25:47Z</dcterms:created>
  <dcterms:modified xsi:type="dcterms:W3CDTF">2025-01-23T17:36:47Z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