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13F35-A1BF-0B77-34DB-222329654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79FCBD-0DCC-BEE7-9EB3-8EE9438CB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F0353D-751E-1604-FCDF-520D5749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C32A-6877-445C-B11C-D0DC4856EF04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557032-F068-2922-8EF7-E5E6EAB9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1D29E5-4BCC-D3B3-CE67-1B1E678F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0CB7-5A0A-4C71-BEB2-F7E03A89C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34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88BB92-C08C-3A69-BC0C-9EA1CB5E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11B8F2-7C2F-CA75-FA32-A3E38049F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1997D-E4AB-709D-81DE-502C7F8F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C32A-6877-445C-B11C-D0DC4856EF04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9DEEBF-5930-89CD-4C9F-270AF8B0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F95961-499E-8546-B0D5-24C67FC7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0CB7-5A0A-4C71-BEB2-F7E03A89C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49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5C652D3-4EC7-B9F8-74E6-198A094FE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7455CB-B52D-0DF0-2059-C01BD81B0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945815-AC16-F3F9-CAA7-06113F02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C32A-6877-445C-B11C-D0DC4856EF04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A63095-2A02-0832-76EB-0370CCB5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9A56DB-9429-1A8C-2599-8F3938F69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0CB7-5A0A-4C71-BEB2-F7E03A89C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58EB27-2B43-AFAB-4971-767AD962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8E82AF-7E1F-DC5B-B3A3-03432720E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91B689-2952-0043-9BDE-A932AE69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C32A-6877-445C-B11C-D0DC4856EF04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B57134-88C7-1F4D-99E6-B525B4869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70648C-C719-2C97-40DD-99A7884D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0CB7-5A0A-4C71-BEB2-F7E03A89C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6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B1E348-9B45-9B79-18A7-EC3DB9BB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24C67E-F9A9-688E-659A-FA8698E38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417318-288F-BD57-9392-064566B56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C32A-6877-445C-B11C-D0DC4856EF04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3CF74A-E176-FD9C-936E-49CCACC8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CB3D8F-79AB-165C-8474-3703394B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0CB7-5A0A-4C71-BEB2-F7E03A89C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93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E6B4DD-28EE-777D-F352-5A3AF2B3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534009-779F-E97A-2C07-42CA281B6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B7F1EF-D35C-C1E5-5E35-4815272A6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BA5274-8C64-6868-8359-8BB399752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C32A-6877-445C-B11C-D0DC4856EF04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32FD00-B0B9-B397-91D6-44BDCC90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DFC28A-CF38-F67D-6E86-A4D2A3DF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0CB7-5A0A-4C71-BEB2-F7E03A89C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49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B4990-2810-610D-D97B-4BA1D6519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BDE329-FFE2-AF70-B0DF-D1705D3EF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93FB54-1EC4-E8B6-F73D-6BFF41B9F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EA24C8E-FB8C-D605-D01D-0BA87FDC3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15D42C-070E-8433-0D00-FDF4E47E6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FA8657F-292C-3E2B-F485-54D5BA46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C32A-6877-445C-B11C-D0DC4856EF04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843D9BB-2EE7-CF91-BE9A-2A66E4E5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86BC549-18FB-295D-E258-91276C34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0CB7-5A0A-4C71-BEB2-F7E03A89C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91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3A7B50-D4BF-61D0-D4F5-FCFC0C36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9F7896-DF3E-81E1-9684-A75CF0E3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C32A-6877-445C-B11C-D0DC4856EF04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E9E82E-5567-ED6F-E3F4-6FFEEB42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AADEB85-EF07-ABD1-7499-60784E4D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0CB7-5A0A-4C71-BEB2-F7E03A89C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83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E8D25E-12A8-CB2B-D0E4-6C3274D5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C32A-6877-445C-B11C-D0DC4856EF04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4FE9E7C-7D73-A067-648E-AEA650AB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867204-83F3-51CE-0E9D-63EBDD1D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0CB7-5A0A-4C71-BEB2-F7E03A89C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73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5761F7-DAA6-6954-D7DE-8FD477D5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F28DD2-928F-DE8D-9AC4-76D53952C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CD36FF-4FBB-53D4-5163-EA42BB2BD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1B95AE-2C2C-7085-970E-1DA0FC71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C32A-6877-445C-B11C-D0DC4856EF04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726047-5429-8392-2C65-2FCC10FA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ED41DF-C936-CAAF-39AD-1D354DF7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0CB7-5A0A-4C71-BEB2-F7E03A89C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52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30BEA-DA78-F1AC-6704-ACA5FEA6F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4735544-8A85-2C45-A257-FC6B85D17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CD9FCB-CD88-3DDA-502D-FA64ACB58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C03C10-1079-5DAC-1299-B679E08F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C32A-6877-445C-B11C-D0DC4856EF04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4C74A2-86D5-3873-A17E-F48C3D88E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826798-0DF7-5903-2267-7ADAA8E5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0CB7-5A0A-4C71-BEB2-F7E03A89C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73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D5049F2-27DE-8F51-BA29-15415241C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15F543-0134-01C9-5119-906336341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AB1023-D070-07AC-3815-B5AEE06CB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2CC32A-6877-445C-B11C-D0DC4856EF04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45CF67-9027-90C8-E7CD-C98151AD4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38E66C-FF3C-BAC1-100F-352EAC89A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5C0CB7-5A0A-4C71-BEB2-F7E03A89C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68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23CAA1D-AF2C-1035-EE9E-286EF5FCCCC0}"/>
              </a:ext>
            </a:extLst>
          </p:cNvPr>
          <p:cNvGrpSpPr/>
          <p:nvPr/>
        </p:nvGrpSpPr>
        <p:grpSpPr>
          <a:xfrm>
            <a:off x="7945287" y="4288920"/>
            <a:ext cx="4108066" cy="2442814"/>
            <a:chOff x="1150374" y="2369574"/>
            <a:chExt cx="2035278" cy="31124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44BA85-3148-98B7-101D-B3B25A7F7143}"/>
                </a:ext>
              </a:extLst>
            </p:cNvPr>
            <p:cNvSpPr/>
            <p:nvPr/>
          </p:nvSpPr>
          <p:spPr>
            <a:xfrm>
              <a:off x="1150374" y="2369574"/>
              <a:ext cx="2035278" cy="2654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Bavard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32B38D-B990-03DA-9CD8-626B5E54BF47}"/>
                </a:ext>
              </a:extLst>
            </p:cNvPr>
            <p:cNvSpPr/>
            <p:nvPr/>
          </p:nvSpPr>
          <p:spPr>
            <a:xfrm>
              <a:off x="1150374" y="2635045"/>
              <a:ext cx="2035278" cy="10127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300" dirty="0"/>
                <a:t>- </a:t>
              </a:r>
              <a:r>
                <a:rPr lang="fr-FR" sz="1300" dirty="0" err="1"/>
                <a:t>messagesRecus</a:t>
              </a:r>
              <a:r>
                <a:rPr lang="fr-FR" sz="1300" dirty="0"/>
                <a:t> : </a:t>
              </a:r>
              <a:r>
                <a:rPr lang="fr-FR" sz="1300" dirty="0" err="1"/>
                <a:t>ArrayList</a:t>
              </a:r>
              <a:r>
                <a:rPr lang="fr-FR" sz="1300" dirty="0"/>
                <a:t>&lt;</a:t>
              </a:r>
              <a:r>
                <a:rPr lang="fr-FR" sz="1300" dirty="0" err="1"/>
                <a:t>PapotageEvent</a:t>
              </a:r>
              <a:r>
                <a:rPr lang="fr-FR" sz="1300" dirty="0"/>
                <a:t>&gt;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F6EB3CC-AA5A-C041-A6B5-D8294E1BA02C}"/>
                </a:ext>
              </a:extLst>
            </p:cNvPr>
            <p:cNvSpPr/>
            <p:nvPr/>
          </p:nvSpPr>
          <p:spPr>
            <a:xfrm>
              <a:off x="1150374" y="3647768"/>
              <a:ext cx="2035278" cy="18342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300" dirty="0"/>
                <a:t> + </a:t>
              </a:r>
              <a:r>
                <a:rPr lang="fr-FR" sz="1300" dirty="0" err="1"/>
                <a:t>envoyerMessage</a:t>
              </a:r>
              <a:r>
                <a:rPr lang="fr-FR" sz="1300" dirty="0"/>
                <a:t>(</a:t>
              </a:r>
              <a:r>
                <a:rPr lang="fr-FR" sz="1300" dirty="0" err="1"/>
                <a:t>PapotageEvent</a:t>
              </a:r>
              <a:r>
                <a:rPr lang="fr-FR" sz="1300" dirty="0"/>
                <a:t>, Concierge) : </a:t>
              </a:r>
              <a:r>
                <a:rPr lang="fr-FR" sz="1300" dirty="0" err="1"/>
                <a:t>void</a:t>
              </a:r>
              <a:endParaRPr lang="fr-FR" sz="1300" dirty="0"/>
            </a:p>
            <a:p>
              <a:r>
                <a:rPr lang="fr-FR" sz="1300" dirty="0"/>
                <a:t>+ </a:t>
              </a:r>
              <a:r>
                <a:rPr lang="fr-FR" sz="1300" dirty="0" err="1"/>
                <a:t>afficherMessage</a:t>
              </a:r>
              <a:r>
                <a:rPr lang="fr-FR" sz="1300" dirty="0"/>
                <a:t>( String, String) : </a:t>
              </a:r>
              <a:r>
                <a:rPr lang="fr-FR" sz="1300" dirty="0" err="1"/>
                <a:t>void</a:t>
              </a:r>
              <a:endParaRPr lang="fr-FR" sz="1300" dirty="0"/>
            </a:p>
            <a:p>
              <a:r>
                <a:rPr lang="fr-FR" sz="1300" dirty="0"/>
                <a:t>+ </a:t>
              </a:r>
              <a:r>
                <a:rPr lang="fr-FR" sz="1300" dirty="0" err="1"/>
                <a:t>afficherSujet</a:t>
              </a:r>
              <a:r>
                <a:rPr lang="fr-FR" sz="1300" dirty="0"/>
                <a:t>(String) : String</a:t>
              </a:r>
            </a:p>
            <a:p>
              <a:r>
                <a:rPr lang="fr-FR" sz="1300" dirty="0"/>
                <a:t>+ </a:t>
              </a:r>
              <a:r>
                <a:rPr lang="fr-FR" sz="1300" dirty="0" err="1"/>
                <a:t>afficherCorps</a:t>
              </a:r>
              <a:r>
                <a:rPr lang="fr-FR" sz="1300" dirty="0"/>
                <a:t>(String) : String</a:t>
              </a:r>
            </a:p>
            <a:p>
              <a:r>
                <a:rPr lang="fr-FR" sz="1300" dirty="0"/>
                <a:t>+ getters/setters</a:t>
              </a:r>
              <a:endParaRPr lang="fr-FR" dirty="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E9097F90-D935-3D38-65BD-FA99C3458EE2}"/>
              </a:ext>
            </a:extLst>
          </p:cNvPr>
          <p:cNvGrpSpPr/>
          <p:nvPr/>
        </p:nvGrpSpPr>
        <p:grpSpPr>
          <a:xfrm>
            <a:off x="8838303" y="401708"/>
            <a:ext cx="2966923" cy="2321913"/>
            <a:chOff x="1150374" y="2650357"/>
            <a:chExt cx="2035278" cy="228680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222AED-6B60-2C7E-FAC4-9730560D1C4B}"/>
                </a:ext>
              </a:extLst>
            </p:cNvPr>
            <p:cNvSpPr/>
            <p:nvPr/>
          </p:nvSpPr>
          <p:spPr>
            <a:xfrm>
              <a:off x="1150374" y="2650357"/>
              <a:ext cx="2035278" cy="7166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PapotageListener</a:t>
              </a:r>
              <a:endParaRPr lang="fr-FR" dirty="0"/>
            </a:p>
            <a:p>
              <a:pPr algn="ctr"/>
              <a:r>
                <a:rPr lang="fr-FR" dirty="0"/>
                <a:t>&lt;interface&gt;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4863F2D-62B1-81B4-8F8D-5E06538C22B9}"/>
                </a:ext>
              </a:extLst>
            </p:cNvPr>
            <p:cNvSpPr/>
            <p:nvPr/>
          </p:nvSpPr>
          <p:spPr>
            <a:xfrm>
              <a:off x="1150374" y="3372638"/>
              <a:ext cx="2035278" cy="2751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sz="13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0F8E80-1BF3-D3F1-0967-DC1B6395C263}"/>
                </a:ext>
              </a:extLst>
            </p:cNvPr>
            <p:cNvSpPr/>
            <p:nvPr/>
          </p:nvSpPr>
          <p:spPr>
            <a:xfrm>
              <a:off x="1150374" y="3647768"/>
              <a:ext cx="2035278" cy="12893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300" dirty="0" err="1"/>
                <a:t>void</a:t>
              </a:r>
              <a:r>
                <a:rPr lang="fr-FR" sz="1300" dirty="0"/>
                <a:t> </a:t>
              </a:r>
              <a:r>
                <a:rPr lang="fr-FR" sz="1300" dirty="0" err="1"/>
                <a:t>onPapotageEventReceived</a:t>
              </a:r>
              <a:r>
                <a:rPr lang="fr-FR" sz="1300" dirty="0"/>
                <a:t>(</a:t>
              </a:r>
              <a:r>
                <a:rPr lang="fr-FR" sz="1300" dirty="0" err="1"/>
                <a:t>PapotageEvent</a:t>
              </a:r>
              <a:r>
                <a:rPr lang="fr-FR" sz="1300" dirty="0"/>
                <a:t>) : </a:t>
              </a:r>
              <a:r>
                <a:rPr lang="fr-FR" sz="1300" dirty="0" err="1"/>
                <a:t>void</a:t>
              </a:r>
              <a:endParaRPr lang="fr-FR" sz="1300" dirty="0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BE048558-C484-58A3-33FB-27A34CA93623}"/>
              </a:ext>
            </a:extLst>
          </p:cNvPr>
          <p:cNvGrpSpPr/>
          <p:nvPr/>
        </p:nvGrpSpPr>
        <p:grpSpPr>
          <a:xfrm>
            <a:off x="3112119" y="4393098"/>
            <a:ext cx="2821858" cy="2290917"/>
            <a:chOff x="1150374" y="2369574"/>
            <a:chExt cx="2035278" cy="229091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242F82-3581-BEB3-D324-ADAFEEB9609D}"/>
                </a:ext>
              </a:extLst>
            </p:cNvPr>
            <p:cNvSpPr/>
            <p:nvPr/>
          </p:nvSpPr>
          <p:spPr>
            <a:xfrm>
              <a:off x="1150374" y="2369574"/>
              <a:ext cx="2035278" cy="2654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PapotageEvent</a:t>
              </a:r>
              <a:endParaRPr lang="fr-FR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F20F58E-B9D5-9BB6-E2C6-49DC0EE773BD}"/>
                </a:ext>
              </a:extLst>
            </p:cNvPr>
            <p:cNvSpPr/>
            <p:nvPr/>
          </p:nvSpPr>
          <p:spPr>
            <a:xfrm>
              <a:off x="1150374" y="2635045"/>
              <a:ext cx="2035278" cy="10127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fr-FR" sz="1300" dirty="0"/>
                <a:t>sujet : String</a:t>
              </a:r>
            </a:p>
            <a:p>
              <a:pPr marL="285750" indent="-285750">
                <a:buFontTx/>
                <a:buChar char="-"/>
              </a:pPr>
              <a:r>
                <a:rPr lang="fr-FR" sz="1300" dirty="0"/>
                <a:t>corps : String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777A0F7-ACC8-AAF5-B3B0-533327DA9C51}"/>
                </a:ext>
              </a:extLst>
            </p:cNvPr>
            <p:cNvSpPr/>
            <p:nvPr/>
          </p:nvSpPr>
          <p:spPr>
            <a:xfrm>
              <a:off x="1150374" y="3647768"/>
              <a:ext cx="2035278" cy="10127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300" dirty="0"/>
                <a:t>+ getters/setters</a:t>
              </a: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4D337AD6-54E6-6D7D-CAFF-6D242866B3DF}"/>
              </a:ext>
            </a:extLst>
          </p:cNvPr>
          <p:cNvSpPr txBox="1"/>
          <p:nvPr/>
        </p:nvSpPr>
        <p:spPr>
          <a:xfrm>
            <a:off x="179728" y="23866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Diagramme UML :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246566C-1793-1E75-7760-85157937EBE5}"/>
              </a:ext>
            </a:extLst>
          </p:cNvPr>
          <p:cNvCxnSpPr>
            <a:cxnSpLocks/>
          </p:cNvCxnSpPr>
          <p:nvPr/>
        </p:nvCxnSpPr>
        <p:spPr>
          <a:xfrm flipH="1" flipV="1">
            <a:off x="6462453" y="5671292"/>
            <a:ext cx="1482834" cy="24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0BD5E85-59AB-C644-782B-C64A3548F7D5}"/>
              </a:ext>
            </a:extLst>
          </p:cNvPr>
          <p:cNvSpPr/>
          <p:nvPr/>
        </p:nvSpPr>
        <p:spPr>
          <a:xfrm rot="18925365">
            <a:off x="6006486" y="5460945"/>
            <a:ext cx="383458" cy="36379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5D33359-8CC2-B7A5-238B-3A4424F5493B}"/>
              </a:ext>
            </a:extLst>
          </p:cNvPr>
          <p:cNvSpPr txBox="1"/>
          <p:nvPr/>
        </p:nvSpPr>
        <p:spPr>
          <a:xfrm>
            <a:off x="6634436" y="5172496"/>
            <a:ext cx="136806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00" dirty="0" err="1"/>
              <a:t>messagesRecus</a:t>
            </a:r>
            <a:endParaRPr lang="fr-FR" sz="1300" dirty="0"/>
          </a:p>
          <a:p>
            <a:r>
              <a:rPr lang="fr-FR" sz="1300" dirty="0"/>
              <a:t>0..n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A2409FA-C0A4-CC40-0E2F-000C03CC24F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154153" y="3044055"/>
            <a:ext cx="5791134" cy="134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F3EB11A-C944-CA49-009E-D30A8665A62E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061689" y="2828840"/>
            <a:ext cx="3298621" cy="1488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8DB54716-735B-DFEF-AFD3-1E12B994891E}"/>
              </a:ext>
            </a:extLst>
          </p:cNvPr>
          <p:cNvGrpSpPr/>
          <p:nvPr/>
        </p:nvGrpSpPr>
        <p:grpSpPr>
          <a:xfrm>
            <a:off x="1005037" y="790041"/>
            <a:ext cx="2821858" cy="2290917"/>
            <a:chOff x="1150374" y="2369574"/>
            <a:chExt cx="2035278" cy="22909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97503CE-03A3-B12B-2F0D-0706F15DC2AF}"/>
                </a:ext>
              </a:extLst>
            </p:cNvPr>
            <p:cNvSpPr/>
            <p:nvPr/>
          </p:nvSpPr>
          <p:spPr>
            <a:xfrm>
              <a:off x="1150374" y="2369574"/>
              <a:ext cx="2035278" cy="2654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Batiment</a:t>
              </a:r>
              <a:endParaRPr lang="fr-FR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4D24D44-A7B4-2B0D-38EA-8FA5BEDE9E82}"/>
                </a:ext>
              </a:extLst>
            </p:cNvPr>
            <p:cNvSpPr/>
            <p:nvPr/>
          </p:nvSpPr>
          <p:spPr>
            <a:xfrm>
              <a:off x="1150374" y="2635045"/>
              <a:ext cx="2035278" cy="10127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fr-FR" sz="1300" dirty="0"/>
                <a:t>bavards :  </a:t>
              </a:r>
              <a:r>
                <a:rPr lang="fr-FR" sz="1300" dirty="0" err="1"/>
                <a:t>ArrayList</a:t>
              </a:r>
              <a:r>
                <a:rPr lang="fr-FR" sz="1300" dirty="0"/>
                <a:t>&lt;Bavard&gt;</a:t>
              </a:r>
            </a:p>
            <a:p>
              <a:pPr marL="285750" indent="-285750">
                <a:buFontTx/>
                <a:buChar char="-"/>
              </a:pPr>
              <a:r>
                <a:rPr lang="fr-FR" sz="1300" dirty="0"/>
                <a:t>concierge : Concierge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F6F9E02-AE4F-2B4B-02C4-120C8485C4E9}"/>
                </a:ext>
              </a:extLst>
            </p:cNvPr>
            <p:cNvSpPr/>
            <p:nvPr/>
          </p:nvSpPr>
          <p:spPr>
            <a:xfrm>
              <a:off x="1150374" y="3647768"/>
              <a:ext cx="2035278" cy="10127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300" dirty="0"/>
                <a:t>+ </a:t>
              </a:r>
              <a:r>
                <a:rPr lang="fr-FR" sz="1300" dirty="0" err="1"/>
                <a:t>creerNouveauBavard</a:t>
              </a:r>
              <a:r>
                <a:rPr lang="fr-FR" sz="1300" dirty="0"/>
                <a:t>() : Bavard</a:t>
              </a:r>
            </a:p>
            <a:p>
              <a:r>
                <a:rPr lang="fr-FR" sz="1300" dirty="0"/>
                <a:t>+ </a:t>
              </a:r>
              <a:r>
                <a:rPr lang="fr-FR" sz="1300" dirty="0" err="1"/>
                <a:t>connecterBavard</a:t>
              </a:r>
              <a:r>
                <a:rPr lang="fr-FR" sz="1300" dirty="0"/>
                <a:t>(Bavard) : </a:t>
              </a:r>
              <a:r>
                <a:rPr lang="fr-FR" sz="1300" dirty="0" err="1"/>
                <a:t>void</a:t>
              </a:r>
              <a:endParaRPr lang="fr-FR" sz="1300" dirty="0"/>
            </a:p>
            <a:p>
              <a:r>
                <a:rPr lang="fr-FR" sz="1300" dirty="0"/>
                <a:t>+ </a:t>
              </a:r>
              <a:r>
                <a:rPr lang="fr-FR" sz="1300" dirty="0" err="1"/>
                <a:t>deconnecterBavard</a:t>
              </a:r>
              <a:r>
                <a:rPr lang="fr-FR" sz="1300" dirty="0"/>
                <a:t>(Bavard) : </a:t>
              </a:r>
              <a:r>
                <a:rPr lang="fr-FR" sz="1300" dirty="0" err="1"/>
                <a:t>void</a:t>
              </a:r>
              <a:endParaRPr lang="fr-FR" sz="1300" dirty="0"/>
            </a:p>
            <a:p>
              <a:r>
                <a:rPr lang="fr-FR" sz="1300" dirty="0"/>
                <a:t>+ getters/setters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D169B6ED-73CD-CAF4-052D-8CAC55660958}"/>
              </a:ext>
            </a:extLst>
          </p:cNvPr>
          <p:cNvGrpSpPr/>
          <p:nvPr/>
        </p:nvGrpSpPr>
        <p:grpSpPr>
          <a:xfrm>
            <a:off x="4120875" y="537922"/>
            <a:ext cx="3881628" cy="2290918"/>
            <a:chOff x="1150374" y="2369574"/>
            <a:chExt cx="2035278" cy="229091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CE06299-380F-C1B8-0010-AD13F0041A8A}"/>
                </a:ext>
              </a:extLst>
            </p:cNvPr>
            <p:cNvSpPr/>
            <p:nvPr/>
          </p:nvSpPr>
          <p:spPr>
            <a:xfrm>
              <a:off x="1150374" y="2369574"/>
              <a:ext cx="2035278" cy="2654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Concierge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E57081A-A0FA-5602-7F67-D5BFAE70BAD8}"/>
                </a:ext>
              </a:extLst>
            </p:cNvPr>
            <p:cNvSpPr/>
            <p:nvPr/>
          </p:nvSpPr>
          <p:spPr>
            <a:xfrm>
              <a:off x="1150374" y="2635046"/>
              <a:ext cx="2035278" cy="5115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300" dirty="0"/>
                <a:t>- </a:t>
              </a:r>
              <a:r>
                <a:rPr lang="fr-FR" sz="1300" dirty="0" err="1"/>
                <a:t>bavardsConnectes</a:t>
              </a:r>
              <a:r>
                <a:rPr lang="fr-FR" sz="1300" dirty="0"/>
                <a:t> : </a:t>
              </a:r>
              <a:r>
                <a:rPr lang="fr-FR" sz="1300" dirty="0" err="1"/>
                <a:t>ArrayList</a:t>
              </a:r>
              <a:r>
                <a:rPr lang="fr-FR" sz="1300" dirty="0"/>
                <a:t>&lt;Bavard&gt;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050EC97-A162-A86C-5858-953079FCD6BB}"/>
                </a:ext>
              </a:extLst>
            </p:cNvPr>
            <p:cNvSpPr/>
            <p:nvPr/>
          </p:nvSpPr>
          <p:spPr>
            <a:xfrm>
              <a:off x="1150374" y="3155844"/>
              <a:ext cx="2035278" cy="15046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300" dirty="0"/>
                <a:t>+ </a:t>
              </a:r>
              <a:r>
                <a:rPr lang="fr-FR" sz="1300" dirty="0" err="1"/>
                <a:t>sAbonner</a:t>
              </a:r>
              <a:r>
                <a:rPr lang="fr-FR" sz="1300" dirty="0"/>
                <a:t>(Bavard) : </a:t>
              </a:r>
              <a:r>
                <a:rPr lang="fr-FR" sz="1300" dirty="0" err="1"/>
                <a:t>void</a:t>
              </a:r>
              <a:endParaRPr lang="fr-FR" sz="1300" dirty="0"/>
            </a:p>
            <a:p>
              <a:r>
                <a:rPr lang="fr-FR" sz="1300" dirty="0"/>
                <a:t>+ </a:t>
              </a:r>
              <a:r>
                <a:rPr lang="fr-FR" sz="1300" dirty="0" err="1"/>
                <a:t>seDesabonner</a:t>
              </a:r>
              <a:r>
                <a:rPr lang="fr-FR" sz="1300" dirty="0"/>
                <a:t>(Bavard) : </a:t>
              </a:r>
              <a:r>
                <a:rPr lang="fr-FR" sz="1300" dirty="0" err="1"/>
                <a:t>void</a:t>
              </a:r>
              <a:endParaRPr lang="fr-FR" sz="1300" dirty="0"/>
            </a:p>
            <a:p>
              <a:r>
                <a:rPr lang="fr-FR" sz="1300" dirty="0"/>
                <a:t>+ </a:t>
              </a:r>
              <a:r>
                <a:rPr lang="fr-FR" sz="1300" dirty="0" err="1"/>
                <a:t>transmettreMessage</a:t>
              </a:r>
              <a:r>
                <a:rPr lang="fr-FR" sz="1300" dirty="0"/>
                <a:t>(</a:t>
              </a:r>
              <a:r>
                <a:rPr lang="fr-FR" sz="1300" dirty="0" err="1"/>
                <a:t>PapotageEvent</a:t>
              </a:r>
              <a:r>
                <a:rPr lang="fr-FR" sz="1300" dirty="0"/>
                <a:t>) : </a:t>
              </a:r>
              <a:r>
                <a:rPr lang="fr-FR" sz="1300" dirty="0" err="1"/>
                <a:t>void</a:t>
              </a:r>
              <a:endParaRPr lang="fr-FR" sz="1300" dirty="0"/>
            </a:p>
            <a:p>
              <a:r>
                <a:rPr lang="fr-FR" sz="1300" dirty="0"/>
                <a:t>+ </a:t>
              </a:r>
              <a:r>
                <a:rPr lang="fr-FR" sz="1300" dirty="0" err="1"/>
                <a:t>onPapotageEventReceived</a:t>
              </a:r>
              <a:r>
                <a:rPr lang="fr-FR" sz="1300" dirty="0"/>
                <a:t>(</a:t>
              </a:r>
              <a:r>
                <a:rPr lang="fr-FR" sz="1300" dirty="0" err="1"/>
                <a:t>PapotageEvent</a:t>
              </a:r>
              <a:r>
                <a:rPr lang="fr-FR" sz="1300" dirty="0"/>
                <a:t>) : </a:t>
              </a:r>
              <a:r>
                <a:rPr lang="fr-FR" sz="1300" dirty="0" err="1"/>
                <a:t>void</a:t>
              </a:r>
              <a:endParaRPr lang="fr-FR" sz="1300" dirty="0"/>
            </a:p>
            <a:p>
              <a:r>
                <a:rPr lang="fr-FR" sz="1300" dirty="0"/>
                <a:t>+ getters/setters</a:t>
              </a:r>
            </a:p>
          </p:txBody>
        </p:sp>
      </p:grp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484299A4-5267-5AED-A974-6799E4A65287}"/>
              </a:ext>
            </a:extLst>
          </p:cNvPr>
          <p:cNvCxnSpPr>
            <a:cxnSpLocks/>
          </p:cNvCxnSpPr>
          <p:nvPr/>
        </p:nvCxnSpPr>
        <p:spPr>
          <a:xfrm flipV="1">
            <a:off x="10263558" y="2723621"/>
            <a:ext cx="0" cy="146008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riangle isocèle 39">
            <a:extLst>
              <a:ext uri="{FF2B5EF4-FFF2-40B4-BE49-F238E27FC236}">
                <a16:creationId xmlns:a16="http://schemas.microsoft.com/office/drawing/2014/main" id="{E30EAF64-08F7-C5B2-55A5-15CEF48B67EA}"/>
              </a:ext>
            </a:extLst>
          </p:cNvPr>
          <p:cNvSpPr/>
          <p:nvPr/>
        </p:nvSpPr>
        <p:spPr>
          <a:xfrm>
            <a:off x="9999320" y="2674344"/>
            <a:ext cx="528476" cy="447078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9172AAA-4A16-4266-CCBD-7007D13A2DE6}"/>
              </a:ext>
            </a:extLst>
          </p:cNvPr>
          <p:cNvSpPr/>
          <p:nvPr/>
        </p:nvSpPr>
        <p:spPr>
          <a:xfrm rot="18925365">
            <a:off x="7519270" y="4206987"/>
            <a:ext cx="383458" cy="36379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8107962-DA82-6211-F251-F04687A97C03}"/>
              </a:ext>
            </a:extLst>
          </p:cNvPr>
          <p:cNvSpPr/>
          <p:nvPr/>
        </p:nvSpPr>
        <p:spPr>
          <a:xfrm rot="18925365">
            <a:off x="9100080" y="4008051"/>
            <a:ext cx="383458" cy="36379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88AD6F6-FFBF-C3AC-E92B-1D7619BD35BD}"/>
              </a:ext>
            </a:extLst>
          </p:cNvPr>
          <p:cNvSpPr txBox="1"/>
          <p:nvPr/>
        </p:nvSpPr>
        <p:spPr>
          <a:xfrm>
            <a:off x="1731932" y="3182778"/>
            <a:ext cx="75706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00" dirty="0"/>
              <a:t>bavards</a:t>
            </a:r>
          </a:p>
          <a:p>
            <a:r>
              <a:rPr lang="fr-FR" sz="1300" dirty="0"/>
              <a:t>0..n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F1DF8A9-4198-99A8-1445-65FC2234ABC6}"/>
              </a:ext>
            </a:extLst>
          </p:cNvPr>
          <p:cNvSpPr txBox="1"/>
          <p:nvPr/>
        </p:nvSpPr>
        <p:spPr>
          <a:xfrm>
            <a:off x="4752424" y="2808236"/>
            <a:ext cx="15465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00" dirty="0" err="1"/>
              <a:t>bavardsConnectes</a:t>
            </a:r>
            <a:endParaRPr lang="fr-FR" sz="1300" dirty="0"/>
          </a:p>
          <a:p>
            <a:r>
              <a:rPr lang="fr-FR" sz="1300" dirty="0"/>
              <a:t>0..n</a:t>
            </a:r>
          </a:p>
        </p:txBody>
      </p:sp>
    </p:spTree>
    <p:extLst>
      <p:ext uri="{BB962C8B-B14F-4D97-AF65-F5344CB8AC3E}">
        <p14:creationId xmlns:p14="http://schemas.microsoft.com/office/powerpoint/2010/main" val="406222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EE38044-F7B8-3D23-DD30-DC4EC7614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14" y="299067"/>
            <a:ext cx="4678102" cy="59689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97C8B7-B31F-70F5-7E6B-B58955769F72}"/>
              </a:ext>
            </a:extLst>
          </p:cNvPr>
          <p:cNvSpPr/>
          <p:nvPr/>
        </p:nvSpPr>
        <p:spPr>
          <a:xfrm>
            <a:off x="1003917" y="1209368"/>
            <a:ext cx="5092083" cy="2035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4F8C4E-40BF-F86C-840D-37381AEBA336}"/>
              </a:ext>
            </a:extLst>
          </p:cNvPr>
          <p:cNvSpPr/>
          <p:nvPr/>
        </p:nvSpPr>
        <p:spPr>
          <a:xfrm>
            <a:off x="1091381" y="3283540"/>
            <a:ext cx="4678102" cy="12884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5D6FBC-30ED-F91B-D190-B3FEEF57E51B}"/>
              </a:ext>
            </a:extLst>
          </p:cNvPr>
          <p:cNvSpPr/>
          <p:nvPr/>
        </p:nvSpPr>
        <p:spPr>
          <a:xfrm>
            <a:off x="1111048" y="4610893"/>
            <a:ext cx="4817804" cy="4035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65013F-04B7-D379-17A8-F0D4888F24E7}"/>
              </a:ext>
            </a:extLst>
          </p:cNvPr>
          <p:cNvSpPr/>
          <p:nvPr/>
        </p:nvSpPr>
        <p:spPr>
          <a:xfrm>
            <a:off x="1111048" y="5053346"/>
            <a:ext cx="4532668" cy="884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BADBC6D-4817-D61D-6F74-54CC74CB982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096000" y="2227007"/>
            <a:ext cx="126836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6C94E72-E10A-6572-AF86-A0E3B6DB28DD}"/>
              </a:ext>
            </a:extLst>
          </p:cNvPr>
          <p:cNvCxnSpPr>
            <a:cxnSpLocks/>
          </p:cNvCxnSpPr>
          <p:nvPr/>
        </p:nvCxnSpPr>
        <p:spPr>
          <a:xfrm>
            <a:off x="5769483" y="3932904"/>
            <a:ext cx="126836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3D166E4-57FA-35BB-16BF-71B024F9E1C4}"/>
              </a:ext>
            </a:extLst>
          </p:cNvPr>
          <p:cNvCxnSpPr>
            <a:cxnSpLocks/>
          </p:cNvCxnSpPr>
          <p:nvPr/>
        </p:nvCxnSpPr>
        <p:spPr>
          <a:xfrm>
            <a:off x="5928852" y="4798142"/>
            <a:ext cx="126836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44C0E8C-E80A-2F75-1273-3A4A0D757A45}"/>
              </a:ext>
            </a:extLst>
          </p:cNvPr>
          <p:cNvCxnSpPr>
            <a:cxnSpLocks/>
          </p:cNvCxnSpPr>
          <p:nvPr/>
        </p:nvCxnSpPr>
        <p:spPr>
          <a:xfrm>
            <a:off x="5643716" y="5604388"/>
            <a:ext cx="126836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9855787C-7680-8AFA-E18F-BD64C6BEDE1D}"/>
              </a:ext>
            </a:extLst>
          </p:cNvPr>
          <p:cNvSpPr txBox="1"/>
          <p:nvPr/>
        </p:nvSpPr>
        <p:spPr>
          <a:xfrm>
            <a:off x="7364361" y="2042341"/>
            <a:ext cx="360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Partie Contrôleur pour les boutons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88C15BB-0F3C-A8B9-8AF6-7612AB7189D7}"/>
              </a:ext>
            </a:extLst>
          </p:cNvPr>
          <p:cNvSpPr txBox="1"/>
          <p:nvPr/>
        </p:nvSpPr>
        <p:spPr>
          <a:xfrm>
            <a:off x="7163611" y="3743103"/>
            <a:ext cx="439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Partie Modèle à voir sur le diagramme UML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7C38544-D376-9BF7-198C-E163F5429173}"/>
              </a:ext>
            </a:extLst>
          </p:cNvPr>
          <p:cNvSpPr txBox="1"/>
          <p:nvPr/>
        </p:nvSpPr>
        <p:spPr>
          <a:xfrm>
            <a:off x="7185491" y="4645120"/>
            <a:ext cx="364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Partie Testeur qui contient « main »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4B45D57-8C22-AABD-50B0-9E7247B0801C}"/>
              </a:ext>
            </a:extLst>
          </p:cNvPr>
          <p:cNvSpPr txBox="1"/>
          <p:nvPr/>
        </p:nvSpPr>
        <p:spPr>
          <a:xfrm>
            <a:off x="7037844" y="5362471"/>
            <a:ext cx="379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Partie Vue pour l’interface graphique</a:t>
            </a:r>
          </a:p>
        </p:txBody>
      </p:sp>
    </p:spTree>
    <p:extLst>
      <p:ext uri="{BB962C8B-B14F-4D97-AF65-F5344CB8AC3E}">
        <p14:creationId xmlns:p14="http://schemas.microsoft.com/office/powerpoint/2010/main" val="422843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5021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Grand écran</PresentationFormat>
  <Paragraphs>39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 Lin</dc:creator>
  <cp:lastModifiedBy>mathieu Lin</cp:lastModifiedBy>
  <cp:revision>14</cp:revision>
  <dcterms:created xsi:type="dcterms:W3CDTF">2024-05-26T15:21:05Z</dcterms:created>
  <dcterms:modified xsi:type="dcterms:W3CDTF">2024-05-27T15:57:28Z</dcterms:modified>
</cp:coreProperties>
</file>