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2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0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2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îtes de dialogue multicolores">
            <a:extLst>
              <a:ext uri="{FF2B5EF4-FFF2-40B4-BE49-F238E27FC236}">
                <a16:creationId xmlns:a16="http://schemas.microsoft.com/office/drawing/2014/main" id="{CFE871DE-D05F-12B2-FA53-8ACCC6584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432" r="-1" b="596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CE8100-E3F9-5030-054E-4D550CE9A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fr-FR"/>
              <a:t>Java : Bavardage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1BA820-2CED-3AF9-F52A-7CD251E2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1800"/>
              <a:t>Mathieu LIN</a:t>
            </a:r>
          </a:p>
          <a:p>
            <a:pPr algn="ctr">
              <a:lnSpc>
                <a:spcPct val="100000"/>
              </a:lnSpc>
            </a:pPr>
            <a:r>
              <a:rPr lang="fr-FR" sz="1800"/>
              <a:t>IDU-3</a:t>
            </a:r>
          </a:p>
          <a:p>
            <a:pPr algn="ctr">
              <a:lnSpc>
                <a:spcPct val="100000"/>
              </a:lnSpc>
            </a:pPr>
            <a:r>
              <a:rPr lang="fr-FR" sz="1800"/>
              <a:t>2023-2024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707E9-FE13-8B59-E853-2712419D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 du programme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C818B98-EEC6-FC35-C170-ACCA04321E60}"/>
              </a:ext>
            </a:extLst>
          </p:cNvPr>
          <p:cNvGrpSpPr/>
          <p:nvPr/>
        </p:nvGrpSpPr>
        <p:grpSpPr>
          <a:xfrm>
            <a:off x="356290" y="2466831"/>
            <a:ext cx="2286829" cy="2552594"/>
            <a:chOff x="1150374" y="2369574"/>
            <a:chExt cx="2035278" cy="22909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B8C52F-6F6B-8C6C-1798-5651E5D1D588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PapotageEvent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BE39BC-8C09-370D-FDCB-70FB9EF6CC01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- sujet : String</a:t>
              </a:r>
            </a:p>
            <a:p>
              <a:r>
                <a:rPr lang="fr-FR" sz="1300" dirty="0"/>
                <a:t>- corps 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006884-B903-45FD-BC6B-135BD6E68019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+ getters/setters</a:t>
              </a:r>
            </a:p>
            <a:p>
              <a:endParaRPr lang="fr-FR" sz="1300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03C0B17-9FA0-F8CA-2318-C92A7F2A4D76}"/>
              </a:ext>
            </a:extLst>
          </p:cNvPr>
          <p:cNvGrpSpPr/>
          <p:nvPr/>
        </p:nvGrpSpPr>
        <p:grpSpPr>
          <a:xfrm>
            <a:off x="2865909" y="2175853"/>
            <a:ext cx="3874865" cy="3430344"/>
            <a:chOff x="1150374" y="2369574"/>
            <a:chExt cx="2035278" cy="2217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80CF2-33B2-9C65-BE7A-20D7D6C06ACB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Batiment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65BA07-3805-36C9-4520-698C90A71780}"/>
                </a:ext>
              </a:extLst>
            </p:cNvPr>
            <p:cNvSpPr/>
            <p:nvPr/>
          </p:nvSpPr>
          <p:spPr>
            <a:xfrm>
              <a:off x="1150374" y="2635045"/>
              <a:ext cx="2035278" cy="7162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F81B9C-31D1-EA79-7812-D769CF563018}"/>
                </a:ext>
              </a:extLst>
            </p:cNvPr>
            <p:cNvSpPr/>
            <p:nvPr/>
          </p:nvSpPr>
          <p:spPr>
            <a:xfrm>
              <a:off x="1150374" y="3351285"/>
              <a:ext cx="2035278" cy="12355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300" dirty="0"/>
                <a:t>…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7F5160-0473-F096-B480-58FF4C96DEBB}"/>
              </a:ext>
            </a:extLst>
          </p:cNvPr>
          <p:cNvGrpSpPr/>
          <p:nvPr/>
        </p:nvGrpSpPr>
        <p:grpSpPr>
          <a:xfrm>
            <a:off x="7013944" y="2589017"/>
            <a:ext cx="2190136" cy="2567589"/>
            <a:chOff x="1150374" y="2369574"/>
            <a:chExt cx="2035278" cy="256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B5059-9A6C-87FA-C5C5-15ED2E18C584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Concierge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7588FC-F4EF-E865-92AC-3EE078EFCD48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412F02-F5CC-0DED-586A-1607E76F4A6E}"/>
                </a:ext>
              </a:extLst>
            </p:cNvPr>
            <p:cNvSpPr/>
            <p:nvPr/>
          </p:nvSpPr>
          <p:spPr>
            <a:xfrm>
              <a:off x="1150374" y="3647768"/>
              <a:ext cx="2035278" cy="1289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D3ED7CC-340F-5889-6AB8-FBD17B890667}"/>
              </a:ext>
            </a:extLst>
          </p:cNvPr>
          <p:cNvGrpSpPr/>
          <p:nvPr/>
        </p:nvGrpSpPr>
        <p:grpSpPr>
          <a:xfrm>
            <a:off x="9370142" y="2589018"/>
            <a:ext cx="2417223" cy="2880326"/>
            <a:chOff x="1150374" y="2369574"/>
            <a:chExt cx="2035278" cy="229091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617B2B-E6BF-A035-72CE-99E7845495D9}"/>
                </a:ext>
              </a:extLst>
            </p:cNvPr>
            <p:cNvSpPr/>
            <p:nvPr/>
          </p:nvSpPr>
          <p:spPr>
            <a:xfrm>
              <a:off x="1150374" y="2369574"/>
              <a:ext cx="2035278" cy="2654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Bavard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DD3D1F-2255-73B5-2852-D9151992622A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B2CD13-C765-F291-B4C2-DA33B671CEAE}"/>
                </a:ext>
              </a:extLst>
            </p:cNvPr>
            <p:cNvSpPr/>
            <p:nvPr/>
          </p:nvSpPr>
          <p:spPr>
            <a:xfrm>
              <a:off x="1150374" y="3647768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8070B221-412A-245D-DA79-D889FCEA2BE1}"/>
              </a:ext>
            </a:extLst>
          </p:cNvPr>
          <p:cNvSpPr txBox="1"/>
          <p:nvPr/>
        </p:nvSpPr>
        <p:spPr>
          <a:xfrm>
            <a:off x="620960" y="194393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UML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C35110-FA03-1903-F246-B49545AE70BB}"/>
              </a:ext>
            </a:extLst>
          </p:cNvPr>
          <p:cNvSpPr/>
          <p:nvPr/>
        </p:nvSpPr>
        <p:spPr>
          <a:xfrm rot="18925365">
            <a:off x="8233632" y="6310978"/>
            <a:ext cx="383458" cy="3637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133FA65-D9F4-6748-07B0-2368B1233519}"/>
              </a:ext>
            </a:extLst>
          </p:cNvPr>
          <p:cNvSpPr txBox="1"/>
          <p:nvPr/>
        </p:nvSpPr>
        <p:spPr>
          <a:xfrm>
            <a:off x="7765846" y="6243100"/>
            <a:ext cx="491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dirty="0" err="1"/>
              <a:t>Tree</a:t>
            </a:r>
            <a:endParaRPr lang="fr-FR" sz="1300" dirty="0"/>
          </a:p>
          <a:p>
            <a:r>
              <a:rPr lang="fr-FR" sz="1300" dirty="0"/>
              <a:t>0..n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38417EA-55AD-13E9-6274-F830CF47F64A}"/>
              </a:ext>
            </a:extLst>
          </p:cNvPr>
          <p:cNvCxnSpPr>
            <a:cxnSpLocks/>
          </p:cNvCxnSpPr>
          <p:nvPr/>
        </p:nvCxnSpPr>
        <p:spPr>
          <a:xfrm flipV="1">
            <a:off x="8839071" y="6431265"/>
            <a:ext cx="1225073" cy="12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A71887B-F048-6C2A-C28A-9F8FB7656D74}"/>
              </a:ext>
            </a:extLst>
          </p:cNvPr>
          <p:cNvGrpSpPr/>
          <p:nvPr/>
        </p:nvGrpSpPr>
        <p:grpSpPr>
          <a:xfrm>
            <a:off x="404635" y="5469343"/>
            <a:ext cx="2190137" cy="1117612"/>
            <a:chOff x="1150374" y="938110"/>
            <a:chExt cx="2035279" cy="399905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618D49-A4D5-DD49-6B36-8D07BDF631ED}"/>
                </a:ext>
              </a:extLst>
            </p:cNvPr>
            <p:cNvSpPr/>
            <p:nvPr/>
          </p:nvSpPr>
          <p:spPr>
            <a:xfrm>
              <a:off x="1150374" y="938110"/>
              <a:ext cx="2035278" cy="1696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PapotageListener</a:t>
              </a:r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762250-D357-D808-DC95-DC09032ECC0D}"/>
                </a:ext>
              </a:extLst>
            </p:cNvPr>
            <p:cNvSpPr/>
            <p:nvPr/>
          </p:nvSpPr>
          <p:spPr>
            <a:xfrm>
              <a:off x="1150374" y="2635045"/>
              <a:ext cx="203527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D84C44-D6B2-8024-DB51-1B53ADB0F8AE}"/>
                </a:ext>
              </a:extLst>
            </p:cNvPr>
            <p:cNvSpPr/>
            <p:nvPr/>
          </p:nvSpPr>
          <p:spPr>
            <a:xfrm>
              <a:off x="1150375" y="3647769"/>
              <a:ext cx="2035278" cy="12893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fr-FR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353213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28ACC"/>
      </a:accent1>
      <a:accent2>
        <a:srgbClr val="AB70C8"/>
      </a:accent2>
      <a:accent3>
        <a:srgbClr val="9C8AD2"/>
      </a:accent3>
      <a:accent4>
        <a:srgbClr val="707FC8"/>
      </a:accent4>
      <a:accent5>
        <a:srgbClr val="77A8CB"/>
      </a:accent5>
      <a:accent6>
        <a:srgbClr val="63B1B1"/>
      </a:accent6>
      <a:hlink>
        <a:srgbClr val="568F5B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The Hand Bold</vt:lpstr>
      <vt:lpstr>The Serif Hand Black</vt:lpstr>
      <vt:lpstr>SketchyVTI</vt:lpstr>
      <vt:lpstr>Java : Bavardage</vt:lpstr>
      <vt:lpstr>Décomposition fonctionnelle du programme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: Bavardage</dc:title>
  <dc:creator>mathieu Lin</dc:creator>
  <cp:lastModifiedBy>mathieu Lin</cp:lastModifiedBy>
  <cp:revision>11</cp:revision>
  <dcterms:created xsi:type="dcterms:W3CDTF">2024-05-13T11:42:33Z</dcterms:created>
  <dcterms:modified xsi:type="dcterms:W3CDTF">2024-05-13T13:11:19Z</dcterms:modified>
</cp:coreProperties>
</file>