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01327-E9BB-339A-3877-4C74FF881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FA0828-8274-113D-3298-8B91E9C68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EFDA78-CAE8-E3D0-9C5E-7ECCDFC88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7F61-8997-4585-98CC-1F1728BDD087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C4D637-64E8-4B3A-D9D9-B65A1B79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765CD1-9C16-5F62-8283-9CDC2E50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808A-D98D-4560-9D14-45F5AA0C0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58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716E93-BD0B-94DF-F6DB-29C7F0041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A4C01D-B9FB-E675-7738-7E95FAE7E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2B1026-7280-1D7D-EEA9-43F9BD4C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7F61-8997-4585-98CC-1F1728BDD087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63FC3D-5343-A450-7CF7-A5D59803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C46929-B086-CD01-FE68-0D880D6C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808A-D98D-4560-9D14-45F5AA0C0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34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688207-0F5F-66C4-F17E-7ACC12717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E513D9-F124-31A3-13EA-6E8DC1D12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A58D19-0BF2-E933-543C-8FC79EE2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7F61-8997-4585-98CC-1F1728BDD087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CAF026-EDBA-63A7-A7DD-5A842B71D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1EF57C-128A-0278-C3DE-E810403D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808A-D98D-4560-9D14-45F5AA0C0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27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A85AED-062E-349F-1272-3022D128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DC48E9-9A8B-B64F-987B-6FF257895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4015B8-9D45-8117-6EBB-43F3E832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7F61-8997-4585-98CC-1F1728BDD087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F8BD4D-428A-5369-F799-D81DF5DAC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1B7F35-20C5-3154-E3C6-F25B56BA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808A-D98D-4560-9D14-45F5AA0C0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15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A64338-DF0D-0A8C-4F59-51372CDF0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43196F-C518-AC7A-B4FC-FC41EB69F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0EC997-010D-DB45-CD6E-D88264AF7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7F61-8997-4585-98CC-1F1728BDD087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5994C9-2941-2763-B11D-E5EB07AA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8692E6-0BF3-22EB-BEBC-729CF0E8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808A-D98D-4560-9D14-45F5AA0C0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01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93AFB-852E-D434-912E-EADAC3A7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2BBC0E-1D6A-EDA6-9BF3-90C982051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CBA5E7-25CE-3C46-131A-79697E94B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486274-B249-1546-2738-BCE775491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7F61-8997-4585-98CC-1F1728BDD087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6FAAE3-79D0-7D3E-2D2A-4D3E2B05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0D9ADC-F099-1CD3-18AE-B879537C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808A-D98D-4560-9D14-45F5AA0C0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14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33AFFC-1FE8-0C3E-1743-5A128944E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2AFC99-663A-170D-2C06-9C59CDE07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F98A39-2727-46C3-BA3C-03D5C3E90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481710-61E0-6971-96E7-88373A150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6FB437C-B8C4-1F40-DE5E-0339BC4BD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F5D1497-76F0-33E7-7E39-186B95DA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7F61-8997-4585-98CC-1F1728BDD087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DC92BD1-4841-1DCA-BD89-E1504F9E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550D43-81B0-B3F6-BC8C-8A6728DA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808A-D98D-4560-9D14-45F5AA0C0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40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2F844D-1972-7636-46CD-8A42298D4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7B63E0C-CA03-9BE2-EE3E-D1B5B457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7F61-8997-4585-98CC-1F1728BDD087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8D13B5D-AED0-6BA9-C0DA-3A72442F9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E4455D-36F9-9243-771A-A6E01E4E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808A-D98D-4560-9D14-45F5AA0C0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08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855DF56-5664-FC14-FC0C-52BA3F501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7F61-8997-4585-98CC-1F1728BDD087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BA92292-7554-59BA-252F-B0B14182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9B03FC-B481-DB9E-0D85-54110F254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808A-D98D-4560-9D14-45F5AA0C0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63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B82C2A-191D-5E7B-3995-F9D95CDC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B458EA-8D4B-71AA-5C90-8BB04ED3C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1ECEAA-DAE7-BEC8-4083-C64C2D12C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086B96-1398-DB73-576A-B5AD46D5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7F61-8997-4585-98CC-1F1728BDD087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6E6878-6F84-539E-AD22-FFF3BCBA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B2F03E-45F0-6777-C479-77C66874A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808A-D98D-4560-9D14-45F5AA0C0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65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643D95-DD73-5D09-69BE-5865DFD3D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3069340-7348-E7DE-0426-37FC1EFF3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650D13-B826-CA03-F416-8A9CBF84B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E5DADF-09A7-731F-F4F9-BB26A48D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7F61-8997-4585-98CC-1F1728BDD087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A156D7-DC48-7A5D-BA16-1C454C7D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15FBB9-470A-1674-2842-9CD2412B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1808A-D98D-4560-9D14-45F5AA0C0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62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862168-1B7C-5A77-4CBE-782E97C32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3601A0-B5CB-FB8B-CB80-1BE02E3CC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1AD658-DB0A-1A41-24DC-809F763F60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3E7F61-8997-4585-98CC-1F1728BDD087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198207-4CFB-13A5-0077-F641CB28D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077767-9AD6-EA2F-C612-1EC765EF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D1808A-D98D-4560-9D14-45F5AA0C0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88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06680A-63D1-C972-65B5-2333DA2C31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08C6AC-9582-453C-546F-2139ED4B59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8155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mathieu Lin</dc:creator>
  <cp:lastModifiedBy>mathieu Lin</cp:lastModifiedBy>
  <cp:revision>1</cp:revision>
  <dcterms:created xsi:type="dcterms:W3CDTF">2024-03-08T12:48:01Z</dcterms:created>
  <dcterms:modified xsi:type="dcterms:W3CDTF">2024-03-08T12:49:03Z</dcterms:modified>
</cp:coreProperties>
</file>