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5D11-24A9-E2C3-D9E2-FBE077A0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6" r="472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2B621-ADE4-18E8-C0AE-A2868D2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 err="1"/>
              <a:t>Decodage</a:t>
            </a:r>
            <a:r>
              <a:rPr lang="fr-FR" dirty="0"/>
              <a:t>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D0E0-A836-2842-545E-9EA1C8B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fr-FR" dirty="0"/>
              <a:t>Mathieu LIN IDU-3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238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Meiryo</vt:lpstr>
      <vt:lpstr>Corbel</vt:lpstr>
      <vt:lpstr>ShojiVTI</vt:lpstr>
      <vt:lpstr>Decodage Huffman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Decodage Huffman</dc:title>
  <dc:creator>mathieu Lin</dc:creator>
  <cp:lastModifiedBy>mathieu Lin</cp:lastModifiedBy>
  <cp:revision>1</cp:revision>
  <dcterms:created xsi:type="dcterms:W3CDTF">2024-04-24T12:30:14Z</dcterms:created>
  <dcterms:modified xsi:type="dcterms:W3CDTF">2024-04-24T12:30:50Z</dcterms:modified>
</cp:coreProperties>
</file>