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A4176-4965-43D4-95B8-8A7707AE8F14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BB3D2-062C-419A-AF0E-3D4975EAB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3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4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130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2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700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58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02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519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3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508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929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10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3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9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8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85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0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1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8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7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B3D2-062C-419A-AF0E-3D4975EAB08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3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2E15A7B-2C3A-41D9-9A1C-85B8ACF2BCD6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8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AE5D-CD67-4C10-AFB8-2E79CA2BA643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7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EEDABAF-32ED-47B1-9403-0F6BA8371F9C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F0C-B005-4EEA-B095-FCC3E3BE1490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1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290-BBFF-4C9C-BC84-789BFA72C86E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E36C-A76A-4E89-8DC3-4B272874EA53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7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26C5-231A-4899-9472-B5DC617ED757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91B1-1BC7-404E-8B1B-7F2DA2E822DB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8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999-D060-4091-B224-D1A8BF4E33D0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931B03B1-CCF1-4243-86AC-CF511C76B178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3A54A451-0A22-4863-83B6-72D6671AACAF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2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17E753B-0B25-43C3-BBF2-3585ABEB91AF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C5D11-24A9-E2C3-D9E2-FBE077A08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6" r="472" b="1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2B621-ADE4-18E8-C0AE-A2868D236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fr-FR" dirty="0" err="1"/>
              <a:t>Decodage</a:t>
            </a:r>
            <a:r>
              <a:rPr lang="fr-FR" dirty="0"/>
              <a:t> </a:t>
            </a:r>
            <a:r>
              <a:rPr lang="fr-FR" dirty="0" err="1"/>
              <a:t>Huffman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3FD0E0-A836-2842-545E-9EA1C8B06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 fontScale="47500" lnSpcReduction="20000"/>
          </a:bodyPr>
          <a:lstStyle/>
          <a:p>
            <a:r>
              <a:rPr lang="fr-FR" dirty="0"/>
              <a:t>Git codage (Java) : https://github.com/Mathieu-Lin/Huffman-Codage</a:t>
            </a:r>
          </a:p>
          <a:p>
            <a:r>
              <a:rPr lang="fr-FR" dirty="0"/>
              <a:t>Git : https://github.com/Mathieu-Lin/Huffman-Decodage</a:t>
            </a:r>
          </a:p>
          <a:p>
            <a:r>
              <a:rPr lang="fr-FR" dirty="0"/>
              <a:t>Mathieu LIN IDU-3				29/04/2024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7224224-8BAB-5E78-12F3-387BC242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012" y="152216"/>
            <a:ext cx="2038092" cy="2249180"/>
          </a:xfrm>
          <a:prstGeom prst="rect">
            <a:avLst/>
          </a:prstGeom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9B0DD9D-9B96-811E-91F2-2D5092AE9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01" y="303234"/>
            <a:ext cx="4343400" cy="1286054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640E610-8D93-A70C-8998-ED21CF88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02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7537" y="2676569"/>
            <a:ext cx="10479907" cy="69716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09446" y="3830635"/>
            <a:ext cx="4301514" cy="273010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10D1576F-6DBA-9396-53DA-41FDF83079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ABE8B87-4B23-BF4E-3569-BE84C69843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1C7783AD-7DF3-F6A0-17A4-71F61AEAF5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3DF2052A-BB62-1022-1D1F-DEF8970DAE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5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05100" y="2499453"/>
            <a:ext cx="3998259" cy="3849756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3EDA55BD-EEAC-2EBF-DFBC-14E7BEA1B0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3799807-7538-5C76-83A2-0E65D98075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1B82155C-0FEB-9F78-331E-80848A87C8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1D8428A-92C1-1F19-BD6D-D9144F3638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2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778" y="2882774"/>
            <a:ext cx="4622015" cy="3157117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2990" y="3710935"/>
            <a:ext cx="3785010" cy="221943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C6B19D6F-F059-68C3-D44E-2AC7193D16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372AF206-5DB4-99D4-287D-3B504B3AC9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4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C447F115-A574-B627-28CA-066B69FBEA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E5CCCA8-A339-9092-DBD5-555FDD947E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7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5725" y="4621068"/>
            <a:ext cx="6431586" cy="70823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02368" y="3336052"/>
            <a:ext cx="7085253" cy="79609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D598AF7B-7D4E-81F3-45AF-CCF3EB865E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6E888BAF-B8E7-95F1-6302-081A9533E2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7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>
                <a:highlight>
                  <a:srgbClr val="FFFF00"/>
                </a:highlight>
              </a:rPr>
              <a:t>Decodage</a:t>
            </a:r>
            <a:endParaRPr lang="fr-FR" sz="1500" dirty="0">
              <a:highlight>
                <a:srgbClr val="FFFF00"/>
              </a:highligh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95DD1C42-0A9A-0663-8842-2CDD46F6A6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9CB8CA54-56F6-E09B-E953-1CA8C83D30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69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4247" y="4902086"/>
            <a:ext cx="9015506" cy="158308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28667" y="2281834"/>
            <a:ext cx="2581996" cy="248609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5A87FC30-3799-2C30-DFF9-0CE5D16B28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BD749FEC-69AB-A89A-BA43-F62E46831C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84640" y="2714340"/>
            <a:ext cx="1769144" cy="31065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97440" y="2515289"/>
            <a:ext cx="618191" cy="59523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9F3BAD70-D3D1-15B7-5303-1D72D1FDF7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BD76181-1797-F385-6DEE-89545ECA43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node.h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1" y="4312220"/>
            <a:ext cx="1055534" cy="66993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35" y="2349606"/>
            <a:ext cx="1158598" cy="791392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9C49808-86F8-AFE5-99D2-57509268B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5DAD5AB-7B53-89D6-6422-7D2B6BD0F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9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1" y="6499199"/>
            <a:ext cx="1708884" cy="1136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794" y="6450554"/>
            <a:ext cx="649741" cy="41238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2087" y="3067854"/>
            <a:ext cx="645474" cy="621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25" y="5234350"/>
            <a:ext cx="706775" cy="48277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5215" y="5241550"/>
            <a:ext cx="725840" cy="42561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6703" y="6591241"/>
            <a:ext cx="1386064" cy="15263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3039" y="6627763"/>
            <a:ext cx="1075136" cy="12080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4640" y="2714340"/>
            <a:ext cx="1769144" cy="310654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97440" y="2515289"/>
            <a:ext cx="618191" cy="59523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49693" y="2717440"/>
            <a:ext cx="8264670" cy="326954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6271B970-737E-F79F-7759-C9446433FD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7682615-4030-FF50-0539-2228568AF9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5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Mode d’emploi de notre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683442" y="3914630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Voir dans le dossier </a:t>
            </a:r>
            <a:r>
              <a:rPr lang="fr-FR" sz="1500" dirty="0" err="1"/>
              <a:t>Uncompressed_data</a:t>
            </a:r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387" y="2451845"/>
            <a:ext cx="3697594" cy="146278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E2886D-522A-DFB9-AE1F-413C805E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74" y="6160826"/>
            <a:ext cx="6438565" cy="605734"/>
          </a:xfrm>
        </p:spPr>
        <p:txBody>
          <a:bodyPr anchor="t">
            <a:normAutofit fontScale="25000" lnSpcReduction="20000"/>
          </a:bodyPr>
          <a:lstStyle/>
          <a:p>
            <a:r>
              <a:rPr lang="fr-FR" sz="4000" dirty="0"/>
              <a:t>Git codage (Java) : https://github.com/Mathieu-Lin/Huffman-Codage</a:t>
            </a:r>
          </a:p>
          <a:p>
            <a:r>
              <a:rPr lang="fr-FR" sz="4000" dirty="0"/>
              <a:t>Git : https://github.com/Mathieu-Lin/Huffman-Decodage</a:t>
            </a:r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556388-47A3-8612-62D4-CF98EC6743DE}"/>
              </a:ext>
            </a:extLst>
          </p:cNvPr>
          <p:cNvSpPr/>
          <p:nvPr/>
        </p:nvSpPr>
        <p:spPr>
          <a:xfrm>
            <a:off x="0" y="220841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Ouvrir le terminale dans le dossier </a:t>
            </a:r>
            <a:r>
              <a:rPr lang="fr-FR" sz="1500" dirty="0" err="1"/>
              <a:t>Debug</a:t>
            </a:r>
            <a:endParaRPr lang="fr-FR" sz="15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E0C65C7-94D8-B066-1844-D0C4C7F64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115" y="2249001"/>
            <a:ext cx="5645036" cy="65577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2EBD611-2039-8A6D-6085-193C1792B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3448803"/>
            <a:ext cx="6950042" cy="11812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BE2DBA5-C146-3862-97A1-ACDFC5C585AE}"/>
              </a:ext>
            </a:extLst>
          </p:cNvPr>
          <p:cNvSpPr/>
          <p:nvPr/>
        </p:nvSpPr>
        <p:spPr>
          <a:xfrm>
            <a:off x="51453" y="5236315"/>
            <a:ext cx="2453784" cy="1027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Saisir le nom des 3 fichiers du dossier </a:t>
            </a:r>
            <a:r>
              <a:rPr lang="fr-FR" sz="1500" dirty="0" err="1"/>
              <a:t>Compressed_data</a:t>
            </a:r>
            <a:r>
              <a:rPr lang="fr-FR" sz="1500" dirty="0"/>
              <a:t> et un nom à enregistrer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FEBFB863-3BE5-E4EE-361A-B00987033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236" y="5216022"/>
            <a:ext cx="5709044" cy="789813"/>
          </a:xfrm>
          <a:prstGeom prst="rect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040C95E-9A09-D5A4-1042-4841778689D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1169270" y="2957642"/>
            <a:ext cx="2305749" cy="491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DBC3DCF-77C1-90C4-EAA8-F37AFD642932}"/>
              </a:ext>
            </a:extLst>
          </p:cNvPr>
          <p:cNvSpPr/>
          <p:nvPr/>
        </p:nvSpPr>
        <p:spPr>
          <a:xfrm>
            <a:off x="1876364" y="3086561"/>
            <a:ext cx="891559" cy="205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Enter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99D38D4-BC8F-F59D-BAB1-A0A53616B4BE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278345" y="4630005"/>
            <a:ext cx="2196674" cy="606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5519EA7-8E8F-6CC2-08B1-872F95B103E1}"/>
              </a:ext>
            </a:extLst>
          </p:cNvPr>
          <p:cNvCxnSpPr>
            <a:cxnSpLocks/>
            <a:stCxn id="40" idx="3"/>
            <a:endCxn id="34" idx="2"/>
          </p:cNvCxnSpPr>
          <p:nvPr/>
        </p:nvCxnSpPr>
        <p:spPr>
          <a:xfrm flipV="1">
            <a:off x="8214280" y="4663858"/>
            <a:ext cx="2638432" cy="947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D89E2A6-61B8-52AB-FC03-6B77FF63633C}"/>
              </a:ext>
            </a:extLst>
          </p:cNvPr>
          <p:cNvSpPr/>
          <p:nvPr/>
        </p:nvSpPr>
        <p:spPr>
          <a:xfrm>
            <a:off x="9087716" y="5113387"/>
            <a:ext cx="891559" cy="205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Enter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E8C35F-3E82-C283-22C8-D70EE6363E16}"/>
              </a:ext>
            </a:extLst>
          </p:cNvPr>
          <p:cNvSpPr/>
          <p:nvPr/>
        </p:nvSpPr>
        <p:spPr>
          <a:xfrm>
            <a:off x="9533495" y="5610929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Voir README.md</a:t>
            </a:r>
          </a:p>
        </p:txBody>
      </p:sp>
      <p:pic>
        <p:nvPicPr>
          <p:cNvPr id="5" name="Image 4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789E0AB8-6AE9-DA7B-75E1-D0A5EADEDE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6" name="Image 5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D792B17-109B-729C-F778-0C49B15380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2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BC8B07-1065-4BA2-ADA9-73940B3E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Merci pour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D7538-F67A-7FDC-F3E7-D7263DB0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66" y="4238046"/>
            <a:ext cx="3806919" cy="1741404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b="0" dirty="0" err="1">
                <a:solidFill>
                  <a:schemeClr val="bg1"/>
                </a:solidFill>
              </a:rPr>
              <a:t>Decodage</a:t>
            </a:r>
            <a:r>
              <a:rPr lang="en-US" sz="2000" b="0" dirty="0">
                <a:solidFill>
                  <a:schemeClr val="bg1"/>
                </a:solidFill>
              </a:rPr>
              <a:t> Huffman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1"/>
                </a:solidFill>
              </a:rPr>
              <a:t>Mathieu LIN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1"/>
                </a:solidFill>
              </a:rPr>
              <a:t>IDU-3  	29/04/2024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E39BA1-1ADC-FA6A-D03D-447B6BDC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5" name="Image 4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3AEFEC3A-92E0-8A20-E432-B4E522790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20" y="3091973"/>
            <a:ext cx="3018504" cy="3331133"/>
          </a:xfrm>
          <a:prstGeom prst="rect">
            <a:avLst/>
          </a:prstGeom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D10754C-EC0B-BF78-FF9A-6620103D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61" y="679013"/>
            <a:ext cx="6960743" cy="20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3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highlight>
                  <a:srgbClr val="FFFF00"/>
                </a:highlight>
              </a:rPr>
              <a:t>file_reader.h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node.h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1" y="4312220"/>
            <a:ext cx="1055534" cy="66993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740" y="2349605"/>
            <a:ext cx="3778198" cy="2580737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41B5C3D6-F96E-5FB4-F128-B012BDF5A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190FC4E9-1C8D-AECF-05F9-E58DA7A5D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780D4D-041E-B48D-3CD4-0BB1BF2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2800" dirty="0">
                <a:solidFill>
                  <a:schemeClr val="bg1"/>
                </a:solidFill>
              </a:rPr>
              <a:t>Décomposition fonctionnelle du programme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44E8A-54A1-4248-E629-545A2227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9637-2CC6-6A3F-366C-A9CB9F0A9E32}"/>
              </a:ext>
            </a:extLst>
          </p:cNvPr>
          <p:cNvSpPr/>
          <p:nvPr/>
        </p:nvSpPr>
        <p:spPr>
          <a:xfrm>
            <a:off x="678426" y="4168877"/>
            <a:ext cx="1455174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D84D5-1F65-A1AA-BE94-6B19437B4D30}"/>
              </a:ext>
            </a:extLst>
          </p:cNvPr>
          <p:cNvSpPr/>
          <p:nvPr/>
        </p:nvSpPr>
        <p:spPr>
          <a:xfrm>
            <a:off x="8406063" y="239177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7305D-9B94-6E88-4A13-210D01B82AD2}"/>
              </a:ext>
            </a:extLst>
          </p:cNvPr>
          <p:cNvSpPr/>
          <p:nvPr/>
        </p:nvSpPr>
        <p:spPr>
          <a:xfrm>
            <a:off x="8406063" y="3429000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7515-0A6C-F5EC-A4EB-B7642B99CA99}"/>
              </a:ext>
            </a:extLst>
          </p:cNvPr>
          <p:cNvSpPr/>
          <p:nvPr/>
        </p:nvSpPr>
        <p:spPr>
          <a:xfrm>
            <a:off x="8406063" y="582194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B2ABF-84D7-6B31-15FF-5A93879EA11D}"/>
              </a:ext>
            </a:extLst>
          </p:cNvPr>
          <p:cNvSpPr/>
          <p:nvPr/>
        </p:nvSpPr>
        <p:spPr>
          <a:xfrm>
            <a:off x="8406063" y="4610795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encodage.c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113A9-F8CB-D43E-7A23-87E610E1E818}"/>
              </a:ext>
            </a:extLst>
          </p:cNvPr>
          <p:cNvSpPr/>
          <p:nvPr/>
        </p:nvSpPr>
        <p:spPr>
          <a:xfrm>
            <a:off x="4472017" y="2391769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file_reader.h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C21B0-6A6E-A521-1940-E41B1F651687}"/>
              </a:ext>
            </a:extLst>
          </p:cNvPr>
          <p:cNvSpPr/>
          <p:nvPr/>
        </p:nvSpPr>
        <p:spPr>
          <a:xfrm>
            <a:off x="4423891" y="429262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highlight>
                  <a:srgbClr val="FFFF00"/>
                </a:highlight>
              </a:rPr>
              <a:t>node.h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D5748-ED2D-98A2-A8C0-5E2B4184A707}"/>
              </a:ext>
            </a:extLst>
          </p:cNvPr>
          <p:cNvSpPr/>
          <p:nvPr/>
        </p:nvSpPr>
        <p:spPr>
          <a:xfrm>
            <a:off x="4423891" y="3348883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list_node.h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E84D3-A3D4-1D4A-6EBB-6A1F90326AF5}"/>
              </a:ext>
            </a:extLst>
          </p:cNvPr>
          <p:cNvSpPr/>
          <p:nvPr/>
        </p:nvSpPr>
        <p:spPr>
          <a:xfrm>
            <a:off x="4423891" y="5163127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encodage.h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BB29E-228B-6B30-1137-B9B3E848CFE9}"/>
              </a:ext>
            </a:extLst>
          </p:cNvPr>
          <p:cNvSpPr/>
          <p:nvPr/>
        </p:nvSpPr>
        <p:spPr>
          <a:xfrm>
            <a:off x="4423891" y="6104304"/>
            <a:ext cx="2070208" cy="639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file_logger.h</a:t>
            </a:r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D7EFFA2-469A-F5CD-441B-4A5632637EF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33600" y="2711318"/>
            <a:ext cx="2338417" cy="1777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F68B15-46B2-8A1C-06FF-2DCD5EEEDE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33600" y="3668432"/>
            <a:ext cx="2290291" cy="8199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36B1B63-FE13-B5D6-6DB6-57D89CF49C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133600" y="4488426"/>
            <a:ext cx="2290291" cy="123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0D377DE-4341-A9DD-D01B-D1B9428DD4A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2133600" y="4488426"/>
            <a:ext cx="2290291" cy="99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AA72615-5151-C884-3B14-1C529A751853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33600" y="4488426"/>
            <a:ext cx="2290291" cy="1935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E6F83CB-905B-2DD8-9A00-3AB6E190694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42225" y="2711318"/>
            <a:ext cx="18638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1EEA42E-2907-141D-ED8F-755775CEAD13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494099" y="2711319"/>
            <a:ext cx="1911964" cy="957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0B68266-8B6F-CD81-8089-4DF62EAFB6A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6494099" y="3668432"/>
            <a:ext cx="1911964" cy="801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AB114BB-EB3A-6649-0187-35F110C2B489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6494099" y="3748549"/>
            <a:ext cx="1911964" cy="8636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FF41A45-EDFE-6F1D-91CB-0A3B112F5027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6494099" y="4930344"/>
            <a:ext cx="1911964" cy="5523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4BEFE2D-4365-07C3-920A-4A2ED62279C6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6494099" y="6141492"/>
            <a:ext cx="1911964" cy="282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ED4BA6FE-EFDA-2B2E-A1D1-172EB506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0" y="4312220"/>
            <a:ext cx="3146657" cy="199714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8BF9B29-DD79-474F-DEE2-221409F2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60" y="2349606"/>
            <a:ext cx="996243" cy="680494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E35C79D6-075E-53D3-7FD1-070E1ACBE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407767"/>
            <a:ext cx="1092422" cy="1205565"/>
          </a:xfrm>
          <a:prstGeom prst="rect">
            <a:avLst/>
          </a:prstGeom>
        </p:spPr>
      </p:pic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41BC5121-A69C-26BD-8A22-9B07733E8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11896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100" y="3206780"/>
            <a:ext cx="536470" cy="40706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2030" y="3219580"/>
            <a:ext cx="501909" cy="437954"/>
          </a:xfrm>
          <a:prstGeom prst="rect">
            <a:avLst/>
          </a:prstGeom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E7117619-222E-C500-2DC4-8EB2C37C22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407767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20503392-DCA8-0FE3-864D-399AC81F9D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11896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6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259" y="2332896"/>
            <a:ext cx="5132143" cy="389419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27380" y="2480624"/>
            <a:ext cx="4322104" cy="377136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F1C2312E-55BB-02FA-7890-7E9EB2BB1E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00F4AD10-479A-56E0-CC93-D05C368089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96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39" y="4701474"/>
            <a:ext cx="717658" cy="49020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9" y="4682353"/>
            <a:ext cx="761566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303" y="3226246"/>
            <a:ext cx="661857" cy="50220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2030" y="3260826"/>
            <a:ext cx="564365" cy="49245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2CEAB96E-D1B6-514E-FAC7-7C0E121493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051B47D-CE3E-EF2B-2811-1A7960EF8D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d’une liste des </a:t>
            </a:r>
            <a:r>
              <a:rPr lang="fr-FR" sz="1500" dirty="0" err="1"/>
              <a:t>noeuds</a:t>
            </a:r>
            <a:endParaRPr lang="fr-FR" sz="15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290" y="2819176"/>
            <a:ext cx="4873897" cy="332916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4470" y="2901150"/>
            <a:ext cx="4820202" cy="3102663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5501F9DB-2BC9-2C1D-2ECB-BCF6951C2A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9B0A439-65DE-E85A-C26A-507281F245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4A4C69-ABE6-DE94-9892-C18E89F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fr-FR" sz="3100" dirty="0">
                <a:solidFill>
                  <a:schemeClr val="bg1"/>
                </a:solidFill>
              </a:rPr>
              <a:t>Aspect technique de nos développements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DE132C-A70F-4F7F-E002-E5F1F1D2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48C1A-0706-67A6-4FA2-8879251CA990}"/>
              </a:ext>
            </a:extLst>
          </p:cNvPr>
          <p:cNvSpPr/>
          <p:nvPr/>
        </p:nvSpPr>
        <p:spPr>
          <a:xfrm>
            <a:off x="366101" y="2449028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des fichiers .txt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6F261-44A9-66AE-1007-3A1C34B19C35}"/>
              </a:ext>
            </a:extLst>
          </p:cNvPr>
          <p:cNvSpPr/>
          <p:nvPr/>
        </p:nvSpPr>
        <p:spPr>
          <a:xfrm>
            <a:off x="366100" y="3933125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une liste chainée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E5F6B9-5160-65E1-D053-16A087F37FFD}"/>
              </a:ext>
            </a:extLst>
          </p:cNvPr>
          <p:cNvSpPr/>
          <p:nvPr/>
        </p:nvSpPr>
        <p:spPr>
          <a:xfrm>
            <a:off x="4898233" y="232172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Construction de l’arbre binaire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6959DD4-2532-2F89-AE75-6AA6549F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2" y="6349986"/>
            <a:ext cx="656347" cy="4165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5DF17E-1037-B245-D020-7D7BE9D007EA}"/>
              </a:ext>
            </a:extLst>
          </p:cNvPr>
          <p:cNvSpPr/>
          <p:nvPr/>
        </p:nvSpPr>
        <p:spPr>
          <a:xfrm>
            <a:off x="4820219" y="3800342"/>
            <a:ext cx="2338539" cy="1391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Lecture du fichier .bin puis enregistrement sous une chaine des caractères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9BCD8-95F1-7B16-4147-B59F449B8635}"/>
              </a:ext>
            </a:extLst>
          </p:cNvPr>
          <p:cNvSpPr/>
          <p:nvPr/>
        </p:nvSpPr>
        <p:spPr>
          <a:xfrm>
            <a:off x="4898234" y="5813946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Transformation de octets vers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CF1A95-7FCE-18BC-F028-16E553F82074}"/>
              </a:ext>
            </a:extLst>
          </p:cNvPr>
          <p:cNvSpPr/>
          <p:nvPr/>
        </p:nvSpPr>
        <p:spPr>
          <a:xfrm>
            <a:off x="9399932" y="3166323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Decodage</a:t>
            </a:r>
            <a:endParaRPr lang="fr-FR" sz="1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6152D-1FBD-E431-4535-D3C3C274EBA4}"/>
              </a:ext>
            </a:extLst>
          </p:cNvPr>
          <p:cNvSpPr/>
          <p:nvPr/>
        </p:nvSpPr>
        <p:spPr>
          <a:xfrm>
            <a:off x="9399931" y="4817064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Enregistrement sous fichier .txt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34A27F-D0EF-CAA9-2486-76FFF55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84" y="4384414"/>
            <a:ext cx="717658" cy="4902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BDF3CD7-782C-95FD-9B7B-E2D3B8E37200}"/>
              </a:ext>
            </a:extLst>
          </p:cNvPr>
          <p:cNvSpPr/>
          <p:nvPr/>
        </p:nvSpPr>
        <p:spPr>
          <a:xfrm>
            <a:off x="396535" y="5665852"/>
            <a:ext cx="2338539" cy="749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highlight>
                  <a:srgbClr val="FFFF00"/>
                </a:highlight>
              </a:rPr>
              <a:t>Construction d’une liste des </a:t>
            </a:r>
            <a:r>
              <a:rPr lang="fr-FR" sz="1500" dirty="0" err="1">
                <a:highlight>
                  <a:srgbClr val="FFFF00"/>
                </a:highlight>
              </a:rPr>
              <a:t>noeuds</a:t>
            </a:r>
            <a:endParaRPr lang="fr-FR" sz="1500" dirty="0">
              <a:highlight>
                <a:srgbClr val="FFFF00"/>
              </a:highlight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377D57A-C609-62D2-DEAC-6B8E03C50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9" y="6435252"/>
            <a:ext cx="2338539" cy="15556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21302EA-B87F-1757-E8A2-557606B6B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772" y="2583823"/>
            <a:ext cx="524394" cy="50491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91A3A53-E515-CF03-8190-9EEC69C1D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424" y="2221827"/>
            <a:ext cx="929475" cy="89495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CCAC6F0-8E4A-81EE-B08E-F65A5C385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7275" y="6592538"/>
            <a:ext cx="1157918" cy="1301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73E4C0-759A-1E99-2CC8-4CE5F5126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5619" y="4971305"/>
            <a:ext cx="698388" cy="4095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1FC827-3595-BBA2-1608-A66E6657C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5825" y="5622096"/>
            <a:ext cx="1158819" cy="4584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440A57-430F-78FB-A307-00C79A1409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535370" y="3198256"/>
            <a:ext cx="1" cy="73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ECDF33-BFAF-1AF1-F55C-C2E43FF07615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1535370" y="4682353"/>
            <a:ext cx="30435" cy="983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B3428A-696B-D4FA-2042-43E9DDE13506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 flipV="1">
            <a:off x="2735074" y="2696340"/>
            <a:ext cx="2163159" cy="334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1AA75F-4C45-D9D4-5FEE-B7FAC834364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989489" y="3070954"/>
            <a:ext cx="78014" cy="72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802FCA-B0F9-C163-E724-B361072525F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989489" y="5191677"/>
            <a:ext cx="78015" cy="62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2C38FCD-18CF-A3F1-A906-95A4B989CB0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7236773" y="3540937"/>
            <a:ext cx="2163159" cy="264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B1F5FAC-526D-36DB-79F3-4D8B41901C9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0569201" y="3915551"/>
            <a:ext cx="1" cy="901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0527BA-CA63-4B87-7EAA-7FCC7CE6F7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5193" y="6563567"/>
            <a:ext cx="2560542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DBC095-4D2D-DD43-082D-ECE6CEFDE3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5040" y="2646687"/>
            <a:ext cx="2560542" cy="4496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09011A-1B89-D448-4AC0-58CBB860AB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747" y="3232829"/>
            <a:ext cx="653181" cy="49562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F5F85C-7137-C9FE-4BC6-595B4F1854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00271" y="3290332"/>
            <a:ext cx="333072" cy="290631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364AC38-3660-528F-CBD2-F7B09845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94" y="4724526"/>
            <a:ext cx="584876" cy="39950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6D7D47-5D15-0D51-97D8-DC8771E817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2547" y="4733782"/>
            <a:ext cx="643652" cy="4143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pic>
        <p:nvPicPr>
          <p:cNvPr id="3" name="Image 2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FAB93EB0-C7FC-D916-A749-459368D4B7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3" y="397935"/>
            <a:ext cx="1092422" cy="1205565"/>
          </a:xfrm>
          <a:prstGeom prst="rect">
            <a:avLst/>
          </a:prstGeom>
        </p:spPr>
      </p:pic>
      <p:pic>
        <p:nvPicPr>
          <p:cNvPr id="8" name="Image 7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3CEABFAC-71E2-06BB-0D71-866AFFB9FA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58" y="102064"/>
            <a:ext cx="2328073" cy="6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Microsoft Office PowerPoint</Application>
  <PresentationFormat>Grand écran</PresentationFormat>
  <Paragraphs>236</Paragraphs>
  <Slides>22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Meiryo</vt:lpstr>
      <vt:lpstr>Aptos</vt:lpstr>
      <vt:lpstr>Corbel</vt:lpstr>
      <vt:lpstr>ShojiVTI</vt:lpstr>
      <vt:lpstr>Decodage Huffman</vt:lpstr>
      <vt:lpstr>Décomposition fonctionnelle du programme</vt:lpstr>
      <vt:lpstr>Décomposition fonctionnelle du programme</vt:lpstr>
      <vt:lpstr>Décomposition fonctionnelle du programme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Aspect technique de nos développements </vt:lpstr>
      <vt:lpstr>Mode d’emploi de notre programme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Decodage Huffman</dc:title>
  <dc:creator>mathieu Lin</dc:creator>
  <cp:lastModifiedBy>mathieu Lin</cp:lastModifiedBy>
  <cp:revision>34</cp:revision>
  <dcterms:created xsi:type="dcterms:W3CDTF">2024-04-24T12:30:14Z</dcterms:created>
  <dcterms:modified xsi:type="dcterms:W3CDTF">2024-04-25T14:43:11Z</dcterms:modified>
</cp:coreProperties>
</file>