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176-4965-43D4-95B8-8A7707AE8F14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B3D2-062C-419A-AF0E-3D4975EAB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9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8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0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2E15A7B-2C3A-41D9-9A1C-85B8ACF2BCD6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E5D-CD67-4C10-AFB8-2E79CA2BA64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EDABAF-32ED-47B1-9403-0F6BA8371F9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F0C-B005-4EEA-B095-FCC3E3BE149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290-BBFF-4C9C-BC84-789BFA72C86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36C-A76A-4E89-8DC3-4B272874EA5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26C5-231A-4899-9472-B5DC617ED75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1B1-1BC7-404E-8B1B-7F2DA2E822D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999-D060-4091-B224-D1A8BF4E33D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931B03B1-CCF1-4243-86AC-CF511C76B17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3A54A451-0A22-4863-83B6-72D6671AAC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17E753B-0B25-43C3-BBF2-3585ABEB91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 err="1"/>
              <a:t>Decodage</a:t>
            </a:r>
            <a:r>
              <a:rPr lang="fr-FR" dirty="0"/>
              <a:t>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47500" lnSpcReduction="20000"/>
          </a:bodyPr>
          <a:lstStyle/>
          <a:p>
            <a:r>
              <a:rPr lang="fr-FR" dirty="0"/>
              <a:t>Git codage (Java) : https://github.com/Mathieu-Lin/Huffman-Codage</a:t>
            </a:r>
          </a:p>
          <a:p>
            <a:r>
              <a:rPr lang="fr-FR" dirty="0"/>
              <a:t>Git : https://github.com/Mathieu-Lin/Huffman-Decodage</a:t>
            </a:r>
          </a:p>
          <a:p>
            <a:r>
              <a:rPr lang="fr-FR" dirty="0"/>
              <a:t>Mathieu LIN IDU-3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7224224-8BAB-5E78-12F3-387BC242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12" y="152216"/>
            <a:ext cx="2038092" cy="2249180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9B0DD9D-9B96-811E-91F2-2D5092AE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1" y="303234"/>
            <a:ext cx="4343400" cy="128605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40E610-8D93-A70C-8998-ED21CF8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35" y="2349606"/>
            <a:ext cx="1158598" cy="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40" y="2349605"/>
            <a:ext cx="3778198" cy="25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0" y="4312220"/>
            <a:ext cx="3146657" cy="199714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0" y="2349606"/>
            <a:ext cx="996243" cy="6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3"/>
            <a:ext cx="2338539" cy="1124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et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9E1CD00-EE35-31BC-70F7-0D541192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251" y="3226924"/>
            <a:ext cx="698388" cy="26328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565829C-AEEF-D43A-DFE3-CB71615A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272" y="3944883"/>
            <a:ext cx="698388" cy="26328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429" y="2300161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E4D29C4-CDB4-18AB-9261-502614BEC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6635" y="6606225"/>
            <a:ext cx="2107663" cy="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6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Grand écran</PresentationFormat>
  <Paragraphs>55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Meiryo</vt:lpstr>
      <vt:lpstr>Aptos</vt:lpstr>
      <vt:lpstr>Corbel</vt:lpstr>
      <vt:lpstr>ShojiVTI</vt:lpstr>
      <vt:lpstr>Decodage Huffman</vt:lpstr>
      <vt:lpstr>Décomposition fonctionnelle du programme</vt:lpstr>
      <vt:lpstr>Décomposition fonctionnelle du programme</vt:lpstr>
      <vt:lpstr>Décomposition fonctionnelle du programme</vt:lpstr>
      <vt:lpstr>Aspect technique de nos développements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10</cp:revision>
  <dcterms:created xsi:type="dcterms:W3CDTF">2024-04-24T12:30:14Z</dcterms:created>
  <dcterms:modified xsi:type="dcterms:W3CDTF">2024-04-25T00:08:31Z</dcterms:modified>
</cp:coreProperties>
</file>