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176-4965-43D4-95B8-8A7707AE8F14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B3D2-062C-419A-AF0E-3D4975EAB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3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0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1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0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2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8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7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3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2E15A7B-2C3A-41D9-9A1C-85B8ACF2BCD6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E5D-CD67-4C10-AFB8-2E79CA2BA64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EDABAF-32ED-47B1-9403-0F6BA8371F9C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F0C-B005-4EEA-B095-FCC3E3BE1490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290-BBFF-4C9C-BC84-789BFA72C86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36C-A76A-4E89-8DC3-4B272874EA5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26C5-231A-4899-9472-B5DC617ED757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1B1-1BC7-404E-8B1B-7F2DA2E822DB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999-D060-4091-B224-D1A8BF4E33D0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931B03B1-CCF1-4243-86AC-CF511C76B17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3A54A451-0A22-4863-83B6-72D6671AACA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17E753B-0B25-43C3-BBF2-3585ABEB91AF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/>
              <a:t>Décodage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47500" lnSpcReduction="20000"/>
          </a:bodyPr>
          <a:lstStyle/>
          <a:p>
            <a:r>
              <a:rPr lang="fr-FR" dirty="0"/>
              <a:t>Git codage (Java) : https://github.com/Mathieu-Lin/Huffman-Codage</a:t>
            </a:r>
          </a:p>
          <a:p>
            <a:r>
              <a:rPr lang="fr-FR" dirty="0"/>
              <a:t>Git : https://github.com/Mathieu-Lin/Huffman-Decodage</a:t>
            </a:r>
          </a:p>
          <a:p>
            <a:r>
              <a:rPr lang="fr-FR" dirty="0"/>
              <a:t>Mathieu LIN IDU-3				29/04/2024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7224224-8BAB-5E78-12F3-387BC242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12" y="152216"/>
            <a:ext cx="2038092" cy="2249180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9B0DD9D-9B96-811E-91F2-2D5092AE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1" y="303234"/>
            <a:ext cx="4343400" cy="128605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40E610-8D93-A70C-8998-ED21CF8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7537" y="2676569"/>
            <a:ext cx="10479907" cy="69716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9446" y="3830635"/>
            <a:ext cx="4301514" cy="273010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0D1576F-6DBA-9396-53DA-41FDF83079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ABE8B87-4B23-BF4E-3569-BE84C69843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C7783AD-7DF3-F6A0-17A4-71F61AEAF5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DF2052A-BB62-1022-1D1F-DEF8970DAE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100" y="2499453"/>
            <a:ext cx="3998259" cy="3849756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EDA55BD-EEAC-2EBF-DFBC-14E7BEA1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3799807-7538-5C76-83A2-0E65D98075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B82155C-0FEB-9F78-331E-80848A87C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1D8428A-92C1-1F19-BD6D-D9144F363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78" y="2882774"/>
            <a:ext cx="4622015" cy="315711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2990" y="3710935"/>
            <a:ext cx="3785010" cy="221943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6B19D6F-F059-68C3-D44E-2AC7193D1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72AF206-5DB4-99D4-287D-3B504B3AC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447F115-A574-B627-28CA-066B69FBE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5CCCA8-A339-9092-DBD5-555FDD947E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725" y="4621068"/>
            <a:ext cx="6431586" cy="70823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2368" y="3336052"/>
            <a:ext cx="7085253" cy="79609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598AF7B-7D4E-81F3-45AF-CCF3EB865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E888BAF-B8E7-95F1-6302-081A9533E2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5DD1C42-0A9A-0663-8842-2CDD46F6A6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B8CA54-56F6-E09B-E953-1CA8C83D3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7505B-3C64-67B1-1676-5972116F0B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4988" y="2368076"/>
            <a:ext cx="2929886" cy="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4247" y="4902086"/>
            <a:ext cx="9015506" cy="1583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5804" y="2359224"/>
            <a:ext cx="2581996" cy="248609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A87FC30-3799-2C30-DFF9-0CE5D16B28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BD749FEC-69AB-A89A-BA43-F62E46831C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73A1314-DE25-510B-13EF-9A6BE89C97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1479" y="2743273"/>
            <a:ext cx="8937492" cy="6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F3BAD70-D3D1-15B7-5303-1D72D1FDF7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BD76181-1797-F385-6DEE-89545ECA43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BCBB764-3AB1-AE51-FA28-01944266DD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4988" y="2368076"/>
            <a:ext cx="2929886" cy="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35" y="2349606"/>
            <a:ext cx="1158598" cy="791392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9C49808-86F8-AFE5-99D2-57509268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5DAD5AB-7B53-89D6-6422-7D2B6BD0F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693" y="2717440"/>
            <a:ext cx="8264670" cy="326954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6271B970-737E-F79F-7759-C9446433FD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7682615-4030-FF50-0539-2228568AF9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8432CEA-6350-05A5-3D56-B398DC4B3D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34988" y="2368076"/>
            <a:ext cx="2929886" cy="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5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Mode d’emploi de notre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683442" y="3914630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dans le dossier </a:t>
            </a:r>
            <a:r>
              <a:rPr lang="fr-FR" sz="1500" dirty="0" err="1"/>
              <a:t>Uncompressed_data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87" y="2451845"/>
            <a:ext cx="3697594" cy="146278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2886D-522A-DFB9-AE1F-413C805E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4" y="6160826"/>
            <a:ext cx="6438565" cy="605734"/>
          </a:xfrm>
        </p:spPr>
        <p:txBody>
          <a:bodyPr anchor="t">
            <a:normAutofit fontScale="25000" lnSpcReduction="20000"/>
          </a:bodyPr>
          <a:lstStyle/>
          <a:p>
            <a:r>
              <a:rPr lang="fr-FR" sz="4000" dirty="0"/>
              <a:t>Git codage (Java) : https://github.com/Mathieu-Lin/Huffman-Codage</a:t>
            </a:r>
          </a:p>
          <a:p>
            <a:r>
              <a:rPr lang="fr-FR" sz="4000" dirty="0"/>
              <a:t>Git : https://github.com/Mathieu-Lin/Huffman-Decodage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56388-47A3-8612-62D4-CF98EC6743DE}"/>
              </a:ext>
            </a:extLst>
          </p:cNvPr>
          <p:cNvSpPr/>
          <p:nvPr/>
        </p:nvSpPr>
        <p:spPr>
          <a:xfrm>
            <a:off x="0" y="220841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Ouvrir le terminale dans le dossier </a:t>
            </a:r>
            <a:r>
              <a:rPr lang="fr-FR" sz="1500" dirty="0" err="1"/>
              <a:t>Debug</a:t>
            </a:r>
            <a:endParaRPr lang="fr-FR" sz="15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E0C65C7-94D8-B066-1844-D0C4C7F6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15" y="2249001"/>
            <a:ext cx="5645036" cy="65577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2EBD611-2039-8A6D-6085-193C1792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448803"/>
            <a:ext cx="6950042" cy="11812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E2DBA5-C146-3862-97A1-ACDFC5C585AE}"/>
              </a:ext>
            </a:extLst>
          </p:cNvPr>
          <p:cNvSpPr/>
          <p:nvPr/>
        </p:nvSpPr>
        <p:spPr>
          <a:xfrm>
            <a:off x="51453" y="5236315"/>
            <a:ext cx="2453784" cy="102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Saisir le nom des 3 fichiers du dossier </a:t>
            </a:r>
            <a:r>
              <a:rPr lang="fr-FR" sz="1500" dirty="0" err="1"/>
              <a:t>Compressed_data</a:t>
            </a:r>
            <a:r>
              <a:rPr lang="fr-FR" sz="1500" dirty="0"/>
              <a:t> et un nom à enregistrer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EBFB863-3BE5-E4EE-361A-B0098703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36" y="5216022"/>
            <a:ext cx="5709044" cy="789813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040C95E-9A09-D5A4-1042-4841778689D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1169270" y="2957642"/>
            <a:ext cx="2305749" cy="491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C3DCF-77C1-90C4-EAA8-F37AFD642932}"/>
              </a:ext>
            </a:extLst>
          </p:cNvPr>
          <p:cNvSpPr/>
          <p:nvPr/>
        </p:nvSpPr>
        <p:spPr>
          <a:xfrm>
            <a:off x="1876364" y="3086561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99D38D4-BC8F-F59D-BAB1-A0A53616B4B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278345" y="4630005"/>
            <a:ext cx="2196674" cy="60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5519EA7-8E8F-6CC2-08B1-872F95B103E1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8214280" y="4663858"/>
            <a:ext cx="2638432" cy="947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9E2A6-61B8-52AB-FC03-6B77FF63633C}"/>
              </a:ext>
            </a:extLst>
          </p:cNvPr>
          <p:cNvSpPr/>
          <p:nvPr/>
        </p:nvSpPr>
        <p:spPr>
          <a:xfrm>
            <a:off x="9087716" y="5113387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8C35F-3E82-C283-22C8-D70EE6363E16}"/>
              </a:ext>
            </a:extLst>
          </p:cNvPr>
          <p:cNvSpPr/>
          <p:nvPr/>
        </p:nvSpPr>
        <p:spPr>
          <a:xfrm>
            <a:off x="9533495" y="5610929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README.md</a:t>
            </a:r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789E0AB8-6AE9-DA7B-75E1-D0A5EADED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D792B17-109B-729C-F778-0C49B1538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C8B07-1065-4BA2-ADA9-73940B3E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D7538-F67A-7FDC-F3E7-D7263DB0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chemeClr val="bg1"/>
                </a:solidFill>
              </a:rPr>
              <a:t>Décodage</a:t>
            </a:r>
            <a:r>
              <a:rPr lang="en-US" sz="2000" b="0" dirty="0">
                <a:solidFill>
                  <a:schemeClr val="bg1"/>
                </a:solidFill>
              </a:rPr>
              <a:t> Huffman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Mathieu LIN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IDU-3  	29/04/2024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39BA1-1ADC-FA6A-D03D-447B6BD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AEFEC3A-92E0-8A20-E432-B4E52279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0" y="3091973"/>
            <a:ext cx="3018504" cy="3331133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10754C-EC0B-BF78-FF9A-662010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1" y="679013"/>
            <a:ext cx="6960743" cy="2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file_reader.h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40" y="2349605"/>
            <a:ext cx="3778198" cy="2580737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1B5C3D6-F96E-5FB4-F128-B012BDF5A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190FC4E9-1C8D-AECF-05F9-E58DA7A5D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node.h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0" y="4312220"/>
            <a:ext cx="3146657" cy="199714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0" y="2349606"/>
            <a:ext cx="996243" cy="68049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35C79D6-075E-53D3-7FD1-070E1ACB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1BC5121-A69C-26BD-8A22-9B07733E8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100" y="3206780"/>
            <a:ext cx="536470" cy="4070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19580"/>
            <a:ext cx="501909" cy="43795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7117619-222E-C500-2DC4-8EB2C37C22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0503392-DCA8-0FE3-864D-399AC81F9D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r>
              <a:rPr lang="fr-FR" sz="1500" dirty="0"/>
              <a:t>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259" y="2332896"/>
            <a:ext cx="5132143" cy="389419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7380" y="2480624"/>
            <a:ext cx="4322104" cy="377136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1C2312E-55BB-02FA-7890-7E9EB2BB1E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00F4AD10-479A-56E0-CC93-D05C36808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303" y="3226246"/>
            <a:ext cx="661857" cy="50220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60826"/>
            <a:ext cx="564365" cy="4924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2CEAB96E-D1B6-514E-FAC7-7C0E12149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051B47D-CE3E-EF2B-2811-1A7960EF8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290" y="2819176"/>
            <a:ext cx="4873897" cy="332916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470" y="2901150"/>
            <a:ext cx="4820202" cy="310266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501F9DB-2BC9-2C1D-2ECB-BCF6951C2A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9B0A439-65DE-E85A-C26A-507281F245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Décodage et calcul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d’une liste des </a:t>
            </a:r>
            <a:r>
              <a:rPr lang="fr-FR" sz="1500" dirty="0" err="1">
                <a:highlight>
                  <a:srgbClr val="FFFF00"/>
                </a:highlight>
              </a:rPr>
              <a:t>noeuds</a:t>
            </a:r>
            <a:endParaRPr lang="fr-FR" sz="1500" dirty="0">
              <a:highlight>
                <a:srgbClr val="FFFF00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AB93EB0-C7FC-D916-A749-459368D4B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CEABFAC-71E2-06BB-0D71-866AFFB9FA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Grand écran</PresentationFormat>
  <Paragraphs>236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Meiryo</vt:lpstr>
      <vt:lpstr>Aptos</vt:lpstr>
      <vt:lpstr>Corbel</vt:lpstr>
      <vt:lpstr>ShojiVTI</vt:lpstr>
      <vt:lpstr>Décodage Huffman</vt:lpstr>
      <vt:lpstr>Décomposition fonctionnelle du programme</vt:lpstr>
      <vt:lpstr>Décomposition fonctionnelle du programme</vt:lpstr>
      <vt:lpstr>Décomposition fonctionnelle du programme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46</cp:revision>
  <dcterms:created xsi:type="dcterms:W3CDTF">2024-04-24T12:30:14Z</dcterms:created>
  <dcterms:modified xsi:type="dcterms:W3CDTF">2024-04-29T10:32:36Z</dcterms:modified>
</cp:coreProperties>
</file>