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3" r:id="rId6"/>
    <p:sldId id="260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62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A4176-4965-43D4-95B8-8A7707AE8F14}" type="datetimeFigureOut">
              <a:rPr lang="fr-FR" smtClean="0"/>
              <a:t>25/04/2024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BB3D2-062C-419A-AF0E-3D4975EAB0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630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449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130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20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700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658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025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519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331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508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929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105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398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097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587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859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5608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015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988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775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3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2E15A7B-2C3A-41D9-9A1C-85B8ACF2BCD6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385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AE5D-CD67-4C10-AFB8-2E79CA2BA643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37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3EEDABAF-32ED-47B1-9403-0F6BA8371F9C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658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3F0C-B005-4EEA-B095-FCC3E3BE1490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10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C290-BBFF-4C9C-BC84-789BFA72C86E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58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E36C-A76A-4E89-8DC3-4B272874EA53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70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26C5-231A-4899-9472-B5DC617ED757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08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91B1-1BC7-404E-8B1B-7F2DA2E822DB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287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6999-D060-4091-B224-D1A8BF4E33D0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07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931B03B1-CCF1-4243-86AC-CF511C76B178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650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3A54A451-0A22-4863-83B6-72D6671AACAF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26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17E753B-0B25-43C3-BBF2-3585ABEB91AF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9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12" Type="http://schemas.openxmlformats.org/officeDocument/2006/relationships/image" Target="../media/image6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12" Type="http://schemas.openxmlformats.org/officeDocument/2006/relationships/image" Target="../media/image6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7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6.png"/><Relationship Id="rId5" Type="http://schemas.openxmlformats.org/officeDocument/2006/relationships/image" Target="../media/image12.png"/><Relationship Id="rId1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Relationship Id="rId1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7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6.png"/><Relationship Id="rId5" Type="http://schemas.openxmlformats.org/officeDocument/2006/relationships/image" Target="../media/image12.png"/><Relationship Id="rId1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Relationship Id="rId1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12" Type="http://schemas.openxmlformats.org/officeDocument/2006/relationships/image" Target="../media/image8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4.png"/><Relationship Id="rId5" Type="http://schemas.openxmlformats.org/officeDocument/2006/relationships/image" Target="../media/image14.png"/><Relationship Id="rId15" Type="http://schemas.openxmlformats.org/officeDocument/2006/relationships/image" Target="../media/image10.png"/><Relationship Id="rId10" Type="http://schemas.openxmlformats.org/officeDocument/2006/relationships/image" Target="../media/image7.png"/><Relationship Id="rId4" Type="http://schemas.openxmlformats.org/officeDocument/2006/relationships/image" Target="../media/image12.png"/><Relationship Id="rId9" Type="http://schemas.openxmlformats.org/officeDocument/2006/relationships/image" Target="../media/image6.png"/><Relationship Id="rId1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12" Type="http://schemas.openxmlformats.org/officeDocument/2006/relationships/image" Target="../media/image8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4.png"/><Relationship Id="rId5" Type="http://schemas.openxmlformats.org/officeDocument/2006/relationships/image" Target="../media/image14.png"/><Relationship Id="rId15" Type="http://schemas.openxmlformats.org/officeDocument/2006/relationships/image" Target="../media/image10.png"/><Relationship Id="rId10" Type="http://schemas.openxmlformats.org/officeDocument/2006/relationships/image" Target="../media/image7.png"/><Relationship Id="rId4" Type="http://schemas.openxmlformats.org/officeDocument/2006/relationships/image" Target="../media/image12.png"/><Relationship Id="rId9" Type="http://schemas.openxmlformats.org/officeDocument/2006/relationships/image" Target="../media/image6.png"/><Relationship Id="rId1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16.png"/><Relationship Id="rId15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image" Target="../media/image15.png"/><Relationship Id="rId9" Type="http://schemas.openxmlformats.org/officeDocument/2006/relationships/image" Target="../media/image4.png"/><Relationship Id="rId1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16.png"/><Relationship Id="rId15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image" Target="../media/image15.png"/><Relationship Id="rId9" Type="http://schemas.openxmlformats.org/officeDocument/2006/relationships/image" Target="../media/image4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png"/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image" Target="../media/image11.png"/><Relationship Id="rId4" Type="http://schemas.openxmlformats.org/officeDocument/2006/relationships/image" Target="../media/image16.png"/><Relationship Id="rId9" Type="http://schemas.openxmlformats.org/officeDocument/2006/relationships/image" Target="../media/image8.png"/><Relationship Id="rId1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25BC23-E0DD-4037-B2B8-7B6FA6454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EE120-2D35-4A48-BAAE-238F986A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3C5D11-24A9-E2C3-D9E2-FBE077A088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36" r="472" b="1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52F9EAC-0C70-441C-AC78-65174C28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740090"/>
            <a:ext cx="7765922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62B621-ADE4-18E8-C0AE-A2868D236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2101" y="2146851"/>
            <a:ext cx="6666980" cy="2658269"/>
          </a:xfrm>
        </p:spPr>
        <p:txBody>
          <a:bodyPr anchor="b">
            <a:normAutofit/>
          </a:bodyPr>
          <a:lstStyle/>
          <a:p>
            <a:r>
              <a:rPr lang="fr-FR" dirty="0" err="1"/>
              <a:t>Decodage</a:t>
            </a:r>
            <a:r>
              <a:rPr lang="fr-FR" dirty="0"/>
              <a:t> </a:t>
            </a:r>
            <a:r>
              <a:rPr lang="fr-FR" dirty="0" err="1"/>
              <a:t>Huffman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3FD0E0-A836-2842-545E-9EA1C8B06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2102" y="4810937"/>
            <a:ext cx="6666980" cy="1172200"/>
          </a:xfrm>
        </p:spPr>
        <p:txBody>
          <a:bodyPr anchor="t">
            <a:normAutofit fontScale="47500" lnSpcReduction="20000"/>
          </a:bodyPr>
          <a:lstStyle/>
          <a:p>
            <a:r>
              <a:rPr lang="fr-FR" dirty="0"/>
              <a:t>Git codage (Java) : https://github.com/Mathieu-Lin/Huffman-Codage</a:t>
            </a:r>
          </a:p>
          <a:p>
            <a:r>
              <a:rPr lang="fr-FR" dirty="0"/>
              <a:t>Git : https://github.com/Mathieu-Lin/Huffman-Decodage</a:t>
            </a:r>
          </a:p>
          <a:p>
            <a:r>
              <a:rPr lang="fr-FR" dirty="0"/>
              <a:t>Mathieu LIN IDU-3				29/04/2024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48F6B8-EF56-4340-982E-F4D6F5DC2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596C40-FEA6-4867-853D-CF37DE3B6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C7C5E2-274E-49A3-A8E0-46A5B8CAC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CF8D2C-9E01-48EC-8DDF-8A1FF60AE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47224224-8BAB-5E78-12F3-387BC2420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012" y="152216"/>
            <a:ext cx="2038092" cy="2249180"/>
          </a:xfrm>
          <a:prstGeom prst="rect">
            <a:avLst/>
          </a:prstGeom>
        </p:spPr>
      </p:pic>
      <p:pic>
        <p:nvPicPr>
          <p:cNvPr id="7" name="Image 6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89B0DD9D-9B96-811E-91F2-2D5092AE9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101" y="303234"/>
            <a:ext cx="4343400" cy="1286054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640E610-8D93-A70C-8998-ED21CF88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02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 err="1"/>
              <a:t>Decodage</a:t>
            </a:r>
            <a:endParaRPr lang="fr-FR" sz="15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984" y="4384414"/>
            <a:ext cx="717658" cy="49020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772" y="2583823"/>
            <a:ext cx="524394" cy="50491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6424" y="2221827"/>
            <a:ext cx="929475" cy="894952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7275" y="6592538"/>
            <a:ext cx="1157918" cy="13010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5619" y="4971305"/>
            <a:ext cx="698388" cy="4095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5193" y="6563567"/>
            <a:ext cx="2560542" cy="2819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95040" y="2646687"/>
            <a:ext cx="2560542" cy="4496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7747" y="3232829"/>
            <a:ext cx="653181" cy="49562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00271" y="3290332"/>
            <a:ext cx="333072" cy="29063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794" y="4724526"/>
            <a:ext cx="584876" cy="39950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2547" y="4733782"/>
            <a:ext cx="643652" cy="41430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97537" y="2676569"/>
            <a:ext cx="10479907" cy="69716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09446" y="3830635"/>
            <a:ext cx="4301514" cy="2730109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10D1576F-6DBA-9396-53DA-41FDF830797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4ABE8B87-4B23-BF4E-3569-BE84C698439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43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>
                <a:highlight>
                  <a:srgbClr val="FFFF00"/>
                </a:highlight>
              </a:rPr>
              <a:t>Construction de l’arbre binaire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 err="1"/>
              <a:t>Decodage</a:t>
            </a:r>
            <a:endParaRPr lang="fr-FR" sz="15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984" y="4384414"/>
            <a:ext cx="717658" cy="49020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772" y="2583823"/>
            <a:ext cx="524394" cy="50491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6424" y="2221827"/>
            <a:ext cx="929475" cy="894952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7275" y="6592538"/>
            <a:ext cx="1157918" cy="13010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5619" y="4971305"/>
            <a:ext cx="698388" cy="4095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5193" y="6563567"/>
            <a:ext cx="2560542" cy="2819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95040" y="2646687"/>
            <a:ext cx="2560542" cy="4496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7747" y="3232829"/>
            <a:ext cx="653181" cy="49562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00271" y="3290332"/>
            <a:ext cx="333072" cy="29063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794" y="4724526"/>
            <a:ext cx="584876" cy="39950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2547" y="4733782"/>
            <a:ext cx="643652" cy="41430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271" y="6499199"/>
            <a:ext cx="1708884" cy="1136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99794" y="6450554"/>
            <a:ext cx="649741" cy="4123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1C7783AD-7DF3-F6A0-17A4-71F61AEAF5F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3DF2052A-BB62-1022-1D1F-DEF8970DAED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56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 err="1"/>
              <a:t>Decodage</a:t>
            </a:r>
            <a:endParaRPr lang="fr-FR" sz="15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984" y="4384414"/>
            <a:ext cx="717658" cy="49020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6424" y="2221827"/>
            <a:ext cx="929475" cy="894952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7275" y="6592538"/>
            <a:ext cx="1157918" cy="13010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5619" y="4971305"/>
            <a:ext cx="698388" cy="4095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5193" y="6563567"/>
            <a:ext cx="2560542" cy="2819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95040" y="2646687"/>
            <a:ext cx="2560542" cy="4496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747" y="3232829"/>
            <a:ext cx="653181" cy="49562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00271" y="3290332"/>
            <a:ext cx="333072" cy="29063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794" y="4724526"/>
            <a:ext cx="584876" cy="39950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2547" y="4733782"/>
            <a:ext cx="643652" cy="41430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271" y="6499199"/>
            <a:ext cx="1708884" cy="1136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99794" y="6450554"/>
            <a:ext cx="649741" cy="4123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05100" y="2499453"/>
            <a:ext cx="3998259" cy="3849756"/>
          </a:xfrm>
          <a:prstGeom prst="rect">
            <a:avLst/>
          </a:prstGeom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3EDA55BD-EEAC-2EBF-DFBC-14E7BEA1B06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43799807-7538-5C76-83A2-0E65D980756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54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>
                <a:highlight>
                  <a:srgbClr val="FFFF00"/>
                </a:highlight>
              </a:rPr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 err="1"/>
              <a:t>Decodage</a:t>
            </a:r>
            <a:endParaRPr lang="fr-FR" sz="15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984" y="4384414"/>
            <a:ext cx="717658" cy="49020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6424" y="2221827"/>
            <a:ext cx="929475" cy="894952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7275" y="6592538"/>
            <a:ext cx="1157918" cy="13010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5619" y="4971305"/>
            <a:ext cx="698388" cy="4095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5193" y="6563567"/>
            <a:ext cx="2560542" cy="2819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95040" y="2646687"/>
            <a:ext cx="2560542" cy="4496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747" y="3232829"/>
            <a:ext cx="653181" cy="49562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00271" y="3290332"/>
            <a:ext cx="333072" cy="29063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794" y="4724526"/>
            <a:ext cx="584876" cy="39950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2547" y="4733782"/>
            <a:ext cx="643652" cy="41430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271" y="6499199"/>
            <a:ext cx="1708884" cy="1136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99794" y="6450554"/>
            <a:ext cx="649741" cy="4123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62087" y="3067854"/>
            <a:ext cx="645474" cy="621500"/>
          </a:xfrm>
          <a:prstGeom prst="rect">
            <a:avLst/>
          </a:prstGeom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1B82155C-0FEB-9F78-331E-80848A87C84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E1D8428A-92C1-1F19-BD6D-D9144F3638D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24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 err="1"/>
              <a:t>Decodage</a:t>
            </a:r>
            <a:endParaRPr lang="fr-FR" sz="15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424" y="2221827"/>
            <a:ext cx="929475" cy="894952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275" y="6592538"/>
            <a:ext cx="1157918" cy="13010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5193" y="6563567"/>
            <a:ext cx="2560542" cy="2819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5040" y="2646687"/>
            <a:ext cx="2560542" cy="4496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747" y="3232829"/>
            <a:ext cx="653181" cy="49562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0271" y="3290332"/>
            <a:ext cx="333072" cy="29063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99794" y="4724526"/>
            <a:ext cx="584876" cy="39950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2547" y="4733782"/>
            <a:ext cx="643652" cy="41430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271" y="6499199"/>
            <a:ext cx="1708884" cy="1136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9794" y="6450554"/>
            <a:ext cx="649741" cy="4123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62087" y="3067854"/>
            <a:ext cx="645474" cy="62150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778" y="2882774"/>
            <a:ext cx="4622015" cy="3157117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02990" y="3710935"/>
            <a:ext cx="3785010" cy="2219434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C6B19D6F-F059-68C3-D44E-2AC7193D16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372AF206-5DB4-99D4-287D-3B504B3AC9C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40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>
                <a:highlight>
                  <a:srgbClr val="FFFF00"/>
                </a:highlight>
              </a:rPr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 err="1"/>
              <a:t>Decodage</a:t>
            </a:r>
            <a:endParaRPr lang="fr-FR" sz="15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424" y="2221827"/>
            <a:ext cx="929475" cy="894952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275" y="6592538"/>
            <a:ext cx="1157918" cy="13010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5193" y="6563567"/>
            <a:ext cx="2560542" cy="2819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5040" y="2646687"/>
            <a:ext cx="2560542" cy="4496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747" y="3232829"/>
            <a:ext cx="653181" cy="49562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0271" y="3290332"/>
            <a:ext cx="333072" cy="29063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99794" y="4724526"/>
            <a:ext cx="584876" cy="39950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2547" y="4733782"/>
            <a:ext cx="643652" cy="41430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271" y="6499199"/>
            <a:ext cx="1708884" cy="1136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9794" y="6450554"/>
            <a:ext cx="649741" cy="4123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62087" y="3067854"/>
            <a:ext cx="645474" cy="62150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0225" y="5234350"/>
            <a:ext cx="706775" cy="482770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55215" y="5241550"/>
            <a:ext cx="725840" cy="425614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C447F115-A574-B627-28CA-066B69FBEA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EE5CCCA8-A339-9092-DBD5-555FDD947E3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75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 err="1"/>
              <a:t>Decodage</a:t>
            </a:r>
            <a:endParaRPr lang="fr-FR" sz="15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424" y="2221827"/>
            <a:ext cx="929475" cy="89495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5040" y="2646687"/>
            <a:ext cx="2560542" cy="4496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747" y="3232829"/>
            <a:ext cx="653181" cy="49562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0271" y="3290332"/>
            <a:ext cx="333072" cy="29063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9794" y="4724526"/>
            <a:ext cx="584876" cy="39950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2547" y="4733782"/>
            <a:ext cx="643652" cy="41430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71" y="6499199"/>
            <a:ext cx="1708884" cy="1136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99794" y="6450554"/>
            <a:ext cx="649741" cy="4123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2087" y="3067854"/>
            <a:ext cx="645474" cy="62150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0225" y="5234350"/>
            <a:ext cx="706775" cy="482770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55215" y="5241550"/>
            <a:ext cx="725840" cy="425614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75725" y="4621068"/>
            <a:ext cx="6431586" cy="708239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02368" y="3336052"/>
            <a:ext cx="7085253" cy="79609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D598AF7B-7D4E-81F3-45AF-CCF3EB865E6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6E888BAF-B8E7-95F1-6302-081A9533E2F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75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 err="1">
                <a:highlight>
                  <a:srgbClr val="FFFF00"/>
                </a:highlight>
              </a:rPr>
              <a:t>Decodage</a:t>
            </a:r>
            <a:endParaRPr lang="fr-FR" sz="1500" dirty="0">
              <a:highlight>
                <a:srgbClr val="FFFF00"/>
              </a:highligh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424" y="2221827"/>
            <a:ext cx="929475" cy="89495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5040" y="2646687"/>
            <a:ext cx="2560542" cy="4496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747" y="3232829"/>
            <a:ext cx="653181" cy="49562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0271" y="3290332"/>
            <a:ext cx="333072" cy="29063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9794" y="4724526"/>
            <a:ext cx="584876" cy="39950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2547" y="4733782"/>
            <a:ext cx="643652" cy="41430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71" y="6499199"/>
            <a:ext cx="1708884" cy="1136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99794" y="6450554"/>
            <a:ext cx="649741" cy="4123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2087" y="3067854"/>
            <a:ext cx="645474" cy="62150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0225" y="5234350"/>
            <a:ext cx="706775" cy="482770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55215" y="5241550"/>
            <a:ext cx="725840" cy="425614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36703" y="6591241"/>
            <a:ext cx="1386064" cy="152632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43039" y="6627763"/>
            <a:ext cx="1075136" cy="120802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95DD1C42-0A9A-0663-8842-2CDD46F6A60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9CB8CA54-56F6-E09B-E953-1CA8C83D30C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69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 err="1"/>
              <a:t>Decodage</a:t>
            </a:r>
            <a:endParaRPr lang="fr-FR" sz="15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47" y="3232829"/>
            <a:ext cx="653181" cy="49562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0271" y="3290332"/>
            <a:ext cx="333072" cy="29063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9794" y="4724526"/>
            <a:ext cx="584876" cy="39950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547" y="4733782"/>
            <a:ext cx="643652" cy="41430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71" y="6499199"/>
            <a:ext cx="1708884" cy="1136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9794" y="6450554"/>
            <a:ext cx="649741" cy="4123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62087" y="3067854"/>
            <a:ext cx="645474" cy="62150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0225" y="5234350"/>
            <a:ext cx="706775" cy="482770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5215" y="5241550"/>
            <a:ext cx="725840" cy="425614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36703" y="6591241"/>
            <a:ext cx="1386064" cy="152632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43039" y="6627763"/>
            <a:ext cx="1075136" cy="120802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54247" y="4902086"/>
            <a:ext cx="9015506" cy="1583080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28667" y="2281834"/>
            <a:ext cx="2581996" cy="2486094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5A87FC30-3799-2C30-DFF9-0CE5D16B28B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BD749FEC-69AB-A89A-BA43-F62E46831C1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4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 err="1"/>
              <a:t>Decodage</a:t>
            </a:r>
            <a:endParaRPr lang="fr-FR" sz="15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>
                <a:highlight>
                  <a:srgbClr val="FFFF00"/>
                </a:highlight>
              </a:rPr>
              <a:t>Enregistrement sous fichier .txt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47" y="3232829"/>
            <a:ext cx="653181" cy="49562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0271" y="3290332"/>
            <a:ext cx="333072" cy="29063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9794" y="4724526"/>
            <a:ext cx="584876" cy="39950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547" y="4733782"/>
            <a:ext cx="643652" cy="41430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71" y="6499199"/>
            <a:ext cx="1708884" cy="1136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9794" y="6450554"/>
            <a:ext cx="649741" cy="4123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62087" y="3067854"/>
            <a:ext cx="645474" cy="62150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0225" y="5234350"/>
            <a:ext cx="706775" cy="482770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5215" y="5241550"/>
            <a:ext cx="725840" cy="425614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36703" y="6591241"/>
            <a:ext cx="1386064" cy="152632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43039" y="6627763"/>
            <a:ext cx="1075136" cy="120802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84640" y="2714340"/>
            <a:ext cx="1769144" cy="310654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097440" y="2515289"/>
            <a:ext cx="618191" cy="595230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9F3BAD70-D3D1-15B7-5303-1D72D1FDF7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EBD76181-1797-F385-6DEE-89545ECA430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54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780D4D-041E-B48D-3CD4-0BB1BF2D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2800" dirty="0">
                <a:solidFill>
                  <a:schemeClr val="bg1"/>
                </a:solidFill>
              </a:rPr>
              <a:t>Décomposition fonctionnelle du programme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B44E8A-54A1-4248-E629-545A2227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239637-2CC6-6A3F-366C-A9CB9F0A9E32}"/>
              </a:ext>
            </a:extLst>
          </p:cNvPr>
          <p:cNvSpPr/>
          <p:nvPr/>
        </p:nvSpPr>
        <p:spPr>
          <a:xfrm>
            <a:off x="678426" y="4168877"/>
            <a:ext cx="1455174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main.c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DD84D5-1F65-A1AA-BE94-6B19437B4D30}"/>
              </a:ext>
            </a:extLst>
          </p:cNvPr>
          <p:cNvSpPr/>
          <p:nvPr/>
        </p:nvSpPr>
        <p:spPr>
          <a:xfrm>
            <a:off x="8406063" y="2391770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file_reader.c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F7305D-9B94-6E88-4A13-210D01B82AD2}"/>
              </a:ext>
            </a:extLst>
          </p:cNvPr>
          <p:cNvSpPr/>
          <p:nvPr/>
        </p:nvSpPr>
        <p:spPr>
          <a:xfrm>
            <a:off x="8406063" y="3429000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node.c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7515-0A6C-F5EC-A4EB-B7642B99CA99}"/>
              </a:ext>
            </a:extLst>
          </p:cNvPr>
          <p:cNvSpPr/>
          <p:nvPr/>
        </p:nvSpPr>
        <p:spPr>
          <a:xfrm>
            <a:off x="8406063" y="5821943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file_logger.c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B2ABF-84D7-6B31-15FF-5A93879EA11D}"/>
              </a:ext>
            </a:extLst>
          </p:cNvPr>
          <p:cNvSpPr/>
          <p:nvPr/>
        </p:nvSpPr>
        <p:spPr>
          <a:xfrm>
            <a:off x="8406063" y="4610795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encodage.c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6113A9-F8CB-D43E-7A23-87E610E1E818}"/>
              </a:ext>
            </a:extLst>
          </p:cNvPr>
          <p:cNvSpPr/>
          <p:nvPr/>
        </p:nvSpPr>
        <p:spPr>
          <a:xfrm>
            <a:off x="4472017" y="2391769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file_reader.h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9C21B0-6A6E-A521-1940-E41B1F651687}"/>
              </a:ext>
            </a:extLst>
          </p:cNvPr>
          <p:cNvSpPr/>
          <p:nvPr/>
        </p:nvSpPr>
        <p:spPr>
          <a:xfrm>
            <a:off x="4423891" y="4292624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node.h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1D5748-ED2D-98A2-A8C0-5E2B4184A707}"/>
              </a:ext>
            </a:extLst>
          </p:cNvPr>
          <p:cNvSpPr/>
          <p:nvPr/>
        </p:nvSpPr>
        <p:spPr>
          <a:xfrm>
            <a:off x="4423891" y="3348883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list_node.h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7E84D3-A3D4-1D4A-6EBB-6A1F90326AF5}"/>
              </a:ext>
            </a:extLst>
          </p:cNvPr>
          <p:cNvSpPr/>
          <p:nvPr/>
        </p:nvSpPr>
        <p:spPr>
          <a:xfrm>
            <a:off x="4423891" y="5163127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encodage.h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BBB29E-228B-6B30-1137-B9B3E848CFE9}"/>
              </a:ext>
            </a:extLst>
          </p:cNvPr>
          <p:cNvSpPr/>
          <p:nvPr/>
        </p:nvSpPr>
        <p:spPr>
          <a:xfrm>
            <a:off x="4423891" y="6104304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file_logger.h</a:t>
            </a:r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2D7EFFA2-469A-F5CD-441B-4A5632637EFB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2133600" y="2711318"/>
            <a:ext cx="2338417" cy="17771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18F68B15-46B2-8A1C-06FF-2DCD5EEEDE4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2133600" y="3668432"/>
            <a:ext cx="2290291" cy="8199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36B1B63-FE13-B5D6-6DB6-57D89CF49C4A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2133600" y="4488426"/>
            <a:ext cx="2290291" cy="1237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0D377DE-4341-A9DD-D01B-D1B9428DD4AD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2133600" y="4488426"/>
            <a:ext cx="2290291" cy="9942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9AA72615-5151-C884-3B14-1C529A751853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2133600" y="4488426"/>
            <a:ext cx="2290291" cy="19354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EE6F83CB-905B-2DD8-9A00-3AB6E190694C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42225" y="2711318"/>
            <a:ext cx="1863838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1EEA42E-2907-141D-ED8F-755775CEAD13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6494099" y="2711319"/>
            <a:ext cx="1911964" cy="9571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0B68266-8B6F-CD81-8089-4DF62EAFB6AA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>
            <a:off x="6494099" y="3668432"/>
            <a:ext cx="1911964" cy="8011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BAB114BB-EB3A-6649-0187-35F110C2B489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 flipV="1">
            <a:off x="6494099" y="3748549"/>
            <a:ext cx="1911964" cy="8636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FFF41A45-EDFE-6F1D-91CB-0A3B112F5027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6494099" y="4930344"/>
            <a:ext cx="1911964" cy="55233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4BEFE2D-4365-07C3-920A-4A2ED62279C6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 flipV="1">
            <a:off x="6494099" y="6141492"/>
            <a:ext cx="1911964" cy="2823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Image 53">
            <a:extLst>
              <a:ext uri="{FF2B5EF4-FFF2-40B4-BE49-F238E27FC236}">
                <a16:creationId xmlns:a16="http://schemas.microsoft.com/office/drawing/2014/main" id="{ED4BA6FE-EFDA-2B2E-A1D1-172EB5061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001" y="4312220"/>
            <a:ext cx="1055534" cy="669933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08BF9B29-DD79-474F-DEE2-221409F2E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35" y="2349606"/>
            <a:ext cx="1158598" cy="791392"/>
          </a:xfrm>
          <a:prstGeom prst="rect">
            <a:avLst/>
          </a:prstGeom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49C49808-86F8-AFE5-99D2-57509268B5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5" name="Image 4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45DAD5AB-7B53-89D6-6422-7D2B6BD0FD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79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 err="1"/>
              <a:t>Decodage</a:t>
            </a:r>
            <a:endParaRPr lang="fr-FR" sz="15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47" y="3232829"/>
            <a:ext cx="653181" cy="49562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271" y="3290332"/>
            <a:ext cx="333072" cy="29063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9794" y="4724526"/>
            <a:ext cx="584876" cy="39950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547" y="4733782"/>
            <a:ext cx="643652" cy="41430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71" y="6499199"/>
            <a:ext cx="1708884" cy="1136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9794" y="6450554"/>
            <a:ext cx="649741" cy="4123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62087" y="3067854"/>
            <a:ext cx="645474" cy="62150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0225" y="5234350"/>
            <a:ext cx="706775" cy="482770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55215" y="5241550"/>
            <a:ext cx="725840" cy="425614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36703" y="6591241"/>
            <a:ext cx="1386064" cy="152632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43039" y="6627763"/>
            <a:ext cx="1075136" cy="120802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84640" y="2714340"/>
            <a:ext cx="1769144" cy="310654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97440" y="2515289"/>
            <a:ext cx="618191" cy="595230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49693" y="2717440"/>
            <a:ext cx="8264670" cy="326954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6271B970-737E-F79F-7759-C9446433FDC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87682615-4030-FF50-0539-2228568AF9A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45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Mode d’emploi de notre programme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683442" y="3914630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Voir dans le dossier </a:t>
            </a:r>
            <a:r>
              <a:rPr lang="fr-FR" sz="1500" dirty="0" err="1"/>
              <a:t>Uncompressed_data</a:t>
            </a:r>
            <a:endParaRPr lang="fr-FR" sz="15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387" y="2451845"/>
            <a:ext cx="3697594" cy="146278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E2886D-522A-DFB9-AE1F-413C805E6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774" y="6160826"/>
            <a:ext cx="6438565" cy="605734"/>
          </a:xfrm>
        </p:spPr>
        <p:txBody>
          <a:bodyPr anchor="t">
            <a:normAutofit fontScale="25000" lnSpcReduction="20000"/>
          </a:bodyPr>
          <a:lstStyle/>
          <a:p>
            <a:r>
              <a:rPr lang="fr-FR" sz="4000" dirty="0"/>
              <a:t>Git codage (Java) : https://github.com/Mathieu-Lin/Huffman-Codage</a:t>
            </a:r>
          </a:p>
          <a:p>
            <a:r>
              <a:rPr lang="fr-FR" sz="4000" dirty="0"/>
              <a:t>Git : https://github.com/Mathieu-Lin/Huffman-Decodage</a:t>
            </a:r>
          </a:p>
          <a:p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556388-47A3-8612-62D4-CF98EC6743DE}"/>
              </a:ext>
            </a:extLst>
          </p:cNvPr>
          <p:cNvSpPr/>
          <p:nvPr/>
        </p:nvSpPr>
        <p:spPr>
          <a:xfrm>
            <a:off x="0" y="220841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Ouvrir le terminale dans le dossier </a:t>
            </a:r>
            <a:r>
              <a:rPr lang="fr-FR" sz="1500" dirty="0" err="1"/>
              <a:t>Debug</a:t>
            </a:r>
            <a:endParaRPr lang="fr-FR" sz="1500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2E0C65C7-94D8-B066-1844-D0C4C7F64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115" y="2249001"/>
            <a:ext cx="5645036" cy="655771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A2EBD611-2039-8A6D-6085-193C1792B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" y="3448803"/>
            <a:ext cx="6950042" cy="118120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BE2DBA5-C146-3862-97A1-ACDFC5C585AE}"/>
              </a:ext>
            </a:extLst>
          </p:cNvPr>
          <p:cNvSpPr/>
          <p:nvPr/>
        </p:nvSpPr>
        <p:spPr>
          <a:xfrm>
            <a:off x="51453" y="5236315"/>
            <a:ext cx="2453784" cy="10271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Saisir le nom des 3 fichiers du dossier </a:t>
            </a:r>
            <a:r>
              <a:rPr lang="fr-FR" sz="1500" dirty="0" err="1"/>
              <a:t>Compressed_data</a:t>
            </a:r>
            <a:r>
              <a:rPr lang="fr-FR" sz="1500" dirty="0"/>
              <a:t> et un nom à enregistrer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FEBFB863-3BE5-E4EE-361A-B009870335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5236" y="5216022"/>
            <a:ext cx="5709044" cy="789813"/>
          </a:xfrm>
          <a:prstGeom prst="rect">
            <a:avLst/>
          </a:prstGeom>
        </p:spPr>
      </p:pic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D040C95E-9A09-D5A4-1042-4841778689DC}"/>
              </a:ext>
            </a:extLst>
          </p:cNvPr>
          <p:cNvCxnSpPr>
            <a:stCxn id="8" idx="2"/>
            <a:endCxn id="24" idx="0"/>
          </p:cNvCxnSpPr>
          <p:nvPr/>
        </p:nvCxnSpPr>
        <p:spPr>
          <a:xfrm>
            <a:off x="1169270" y="2957642"/>
            <a:ext cx="2305749" cy="4911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DBC3DCF-77C1-90C4-EAA8-F37AFD642932}"/>
              </a:ext>
            </a:extLst>
          </p:cNvPr>
          <p:cNvSpPr/>
          <p:nvPr/>
        </p:nvSpPr>
        <p:spPr>
          <a:xfrm>
            <a:off x="1876364" y="3086561"/>
            <a:ext cx="891559" cy="2052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Enter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299D38D4-BC8F-F59D-BAB1-A0A53616B4BE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1278345" y="4630005"/>
            <a:ext cx="2196674" cy="606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F5519EA7-8E8F-6CC2-08B1-872F95B103E1}"/>
              </a:ext>
            </a:extLst>
          </p:cNvPr>
          <p:cNvCxnSpPr>
            <a:cxnSpLocks/>
            <a:stCxn id="40" idx="3"/>
            <a:endCxn id="34" idx="2"/>
          </p:cNvCxnSpPr>
          <p:nvPr/>
        </p:nvCxnSpPr>
        <p:spPr>
          <a:xfrm flipV="1">
            <a:off x="8214280" y="4663858"/>
            <a:ext cx="2638432" cy="9470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D89E2A6-61B8-52AB-FC03-6B77FF63633C}"/>
              </a:ext>
            </a:extLst>
          </p:cNvPr>
          <p:cNvSpPr/>
          <p:nvPr/>
        </p:nvSpPr>
        <p:spPr>
          <a:xfrm>
            <a:off x="9087716" y="5113387"/>
            <a:ext cx="891559" cy="2052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Enter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E8C35F-3E82-C283-22C8-D70EE6363E16}"/>
              </a:ext>
            </a:extLst>
          </p:cNvPr>
          <p:cNvSpPr/>
          <p:nvPr/>
        </p:nvSpPr>
        <p:spPr>
          <a:xfrm>
            <a:off x="9533495" y="5610929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Voir README.md</a:t>
            </a:r>
          </a:p>
        </p:txBody>
      </p:sp>
      <p:pic>
        <p:nvPicPr>
          <p:cNvPr id="5" name="Image 4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789E0AB8-6AE9-DA7B-75E1-D0A5EADEDE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6" name="Image 5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ED792B17-109B-729C-F778-0C49B15380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24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5508"/>
            <a:ext cx="4668819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BC8B07-1065-4BA2-ADA9-73940B3E2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>
                <a:solidFill>
                  <a:schemeClr val="bg1"/>
                </a:solidFill>
              </a:rPr>
              <a:t>Merci pour votre attention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4D7538-F67A-7FDC-F3E7-D7263DB0F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166" y="4238046"/>
            <a:ext cx="3806919" cy="1741404"/>
          </a:xfrm>
        </p:spPr>
        <p:txBody>
          <a:bodyPr vert="horz" lIns="109728" tIns="109728" rIns="109728" bIns="91440"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b="0" dirty="0" err="1">
                <a:solidFill>
                  <a:schemeClr val="bg1"/>
                </a:solidFill>
              </a:rPr>
              <a:t>Decodage</a:t>
            </a:r>
            <a:r>
              <a:rPr lang="en-US" sz="2000" b="0" dirty="0">
                <a:solidFill>
                  <a:schemeClr val="bg1"/>
                </a:solidFill>
              </a:rPr>
              <a:t> Huffman</a:t>
            </a: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chemeClr val="bg1"/>
                </a:solidFill>
              </a:rPr>
              <a:t>Mathieu LIN</a:t>
            </a: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chemeClr val="bg1"/>
                </a:solidFill>
              </a:rPr>
              <a:t>IDU-3  	29/04/2024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D49B71-B686-4DFD-93AD-40CB19B6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066" y="0"/>
            <a:ext cx="751993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653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E39BA1-1ADC-FA6A-D03D-447B6BDC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pic>
        <p:nvPicPr>
          <p:cNvPr id="5" name="Image 4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3AEFEC3A-92E0-8A20-E432-B4E522790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820" y="3091973"/>
            <a:ext cx="3018504" cy="3331133"/>
          </a:xfrm>
          <a:prstGeom prst="rect">
            <a:avLst/>
          </a:prstGeom>
        </p:spPr>
      </p:pic>
      <p:pic>
        <p:nvPicPr>
          <p:cNvPr id="7" name="Image 6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8D10754C-EC0B-BF78-FF9A-6620103D9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661" y="679013"/>
            <a:ext cx="6960743" cy="206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3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780D4D-041E-B48D-3CD4-0BB1BF2D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2800" dirty="0">
                <a:solidFill>
                  <a:schemeClr val="bg1"/>
                </a:solidFill>
              </a:rPr>
              <a:t>Décomposition fonctionnelle du programme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B44E8A-54A1-4248-E629-545A2227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239637-2CC6-6A3F-366C-A9CB9F0A9E32}"/>
              </a:ext>
            </a:extLst>
          </p:cNvPr>
          <p:cNvSpPr/>
          <p:nvPr/>
        </p:nvSpPr>
        <p:spPr>
          <a:xfrm>
            <a:off x="678426" y="4168877"/>
            <a:ext cx="1455174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main.c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DD84D5-1F65-A1AA-BE94-6B19437B4D30}"/>
              </a:ext>
            </a:extLst>
          </p:cNvPr>
          <p:cNvSpPr/>
          <p:nvPr/>
        </p:nvSpPr>
        <p:spPr>
          <a:xfrm>
            <a:off x="8406063" y="2391770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file_reader.c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F7305D-9B94-6E88-4A13-210D01B82AD2}"/>
              </a:ext>
            </a:extLst>
          </p:cNvPr>
          <p:cNvSpPr/>
          <p:nvPr/>
        </p:nvSpPr>
        <p:spPr>
          <a:xfrm>
            <a:off x="8406063" y="3429000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node.c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7515-0A6C-F5EC-A4EB-B7642B99CA99}"/>
              </a:ext>
            </a:extLst>
          </p:cNvPr>
          <p:cNvSpPr/>
          <p:nvPr/>
        </p:nvSpPr>
        <p:spPr>
          <a:xfrm>
            <a:off x="8406063" y="5821943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file_logger.c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B2ABF-84D7-6B31-15FF-5A93879EA11D}"/>
              </a:ext>
            </a:extLst>
          </p:cNvPr>
          <p:cNvSpPr/>
          <p:nvPr/>
        </p:nvSpPr>
        <p:spPr>
          <a:xfrm>
            <a:off x="8406063" y="4610795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encodage.c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6113A9-F8CB-D43E-7A23-87E610E1E818}"/>
              </a:ext>
            </a:extLst>
          </p:cNvPr>
          <p:cNvSpPr/>
          <p:nvPr/>
        </p:nvSpPr>
        <p:spPr>
          <a:xfrm>
            <a:off x="4472017" y="2391769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highlight>
                  <a:srgbClr val="FFFF00"/>
                </a:highlight>
              </a:rPr>
              <a:t>file_reader.h</a:t>
            </a:r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9C21B0-6A6E-A521-1940-E41B1F651687}"/>
              </a:ext>
            </a:extLst>
          </p:cNvPr>
          <p:cNvSpPr/>
          <p:nvPr/>
        </p:nvSpPr>
        <p:spPr>
          <a:xfrm>
            <a:off x="4423891" y="4292624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node.h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1D5748-ED2D-98A2-A8C0-5E2B4184A707}"/>
              </a:ext>
            </a:extLst>
          </p:cNvPr>
          <p:cNvSpPr/>
          <p:nvPr/>
        </p:nvSpPr>
        <p:spPr>
          <a:xfrm>
            <a:off x="4423891" y="3348883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list_node.h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7E84D3-A3D4-1D4A-6EBB-6A1F90326AF5}"/>
              </a:ext>
            </a:extLst>
          </p:cNvPr>
          <p:cNvSpPr/>
          <p:nvPr/>
        </p:nvSpPr>
        <p:spPr>
          <a:xfrm>
            <a:off x="4423891" y="5163127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encodage.h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BBB29E-228B-6B30-1137-B9B3E848CFE9}"/>
              </a:ext>
            </a:extLst>
          </p:cNvPr>
          <p:cNvSpPr/>
          <p:nvPr/>
        </p:nvSpPr>
        <p:spPr>
          <a:xfrm>
            <a:off x="4423891" y="6104304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file_logger.h</a:t>
            </a:r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2D7EFFA2-469A-F5CD-441B-4A5632637EFB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2133600" y="2711318"/>
            <a:ext cx="2338417" cy="17771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18F68B15-46B2-8A1C-06FF-2DCD5EEEDE4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2133600" y="3668432"/>
            <a:ext cx="2290291" cy="8199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36B1B63-FE13-B5D6-6DB6-57D89CF49C4A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2133600" y="4488426"/>
            <a:ext cx="2290291" cy="1237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0D377DE-4341-A9DD-D01B-D1B9428DD4AD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2133600" y="4488426"/>
            <a:ext cx="2290291" cy="9942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9AA72615-5151-C884-3B14-1C529A751853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2133600" y="4488426"/>
            <a:ext cx="2290291" cy="19354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EE6F83CB-905B-2DD8-9A00-3AB6E190694C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42225" y="2711318"/>
            <a:ext cx="1863838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1EEA42E-2907-141D-ED8F-755775CEAD13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6494099" y="2711319"/>
            <a:ext cx="1911964" cy="9571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0B68266-8B6F-CD81-8089-4DF62EAFB6AA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>
            <a:off x="6494099" y="3668432"/>
            <a:ext cx="1911964" cy="8011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BAB114BB-EB3A-6649-0187-35F110C2B489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 flipV="1">
            <a:off x="6494099" y="3748549"/>
            <a:ext cx="1911964" cy="8636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FFF41A45-EDFE-6F1D-91CB-0A3B112F5027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6494099" y="4930344"/>
            <a:ext cx="1911964" cy="55233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4BEFE2D-4365-07C3-920A-4A2ED62279C6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 flipV="1">
            <a:off x="6494099" y="6141492"/>
            <a:ext cx="1911964" cy="2823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Image 53">
            <a:extLst>
              <a:ext uri="{FF2B5EF4-FFF2-40B4-BE49-F238E27FC236}">
                <a16:creationId xmlns:a16="http://schemas.microsoft.com/office/drawing/2014/main" id="{ED4BA6FE-EFDA-2B2E-A1D1-172EB5061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001" y="4312220"/>
            <a:ext cx="1055534" cy="669933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08BF9B29-DD79-474F-DEE2-221409F2E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740" y="2349605"/>
            <a:ext cx="3778198" cy="2580737"/>
          </a:xfrm>
          <a:prstGeom prst="rect">
            <a:avLst/>
          </a:prstGeom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41B5C3D6-F96E-5FB4-F128-B012BDF5AC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5" name="Image 4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190FC4E9-1C8D-AECF-05F9-E58DA7A5D9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20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780D4D-041E-B48D-3CD4-0BB1BF2D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2800" dirty="0">
                <a:solidFill>
                  <a:schemeClr val="bg1"/>
                </a:solidFill>
              </a:rPr>
              <a:t>Décomposition fonctionnelle du programme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B44E8A-54A1-4248-E629-545A2227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239637-2CC6-6A3F-366C-A9CB9F0A9E32}"/>
              </a:ext>
            </a:extLst>
          </p:cNvPr>
          <p:cNvSpPr/>
          <p:nvPr/>
        </p:nvSpPr>
        <p:spPr>
          <a:xfrm>
            <a:off x="678426" y="4168877"/>
            <a:ext cx="1455174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main.c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DD84D5-1F65-A1AA-BE94-6B19437B4D30}"/>
              </a:ext>
            </a:extLst>
          </p:cNvPr>
          <p:cNvSpPr/>
          <p:nvPr/>
        </p:nvSpPr>
        <p:spPr>
          <a:xfrm>
            <a:off x="8406063" y="2391770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file_reader.c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F7305D-9B94-6E88-4A13-210D01B82AD2}"/>
              </a:ext>
            </a:extLst>
          </p:cNvPr>
          <p:cNvSpPr/>
          <p:nvPr/>
        </p:nvSpPr>
        <p:spPr>
          <a:xfrm>
            <a:off x="8406063" y="3429000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node.c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7515-0A6C-F5EC-A4EB-B7642B99CA99}"/>
              </a:ext>
            </a:extLst>
          </p:cNvPr>
          <p:cNvSpPr/>
          <p:nvPr/>
        </p:nvSpPr>
        <p:spPr>
          <a:xfrm>
            <a:off x="8406063" y="5821943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file_logger.c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B2ABF-84D7-6B31-15FF-5A93879EA11D}"/>
              </a:ext>
            </a:extLst>
          </p:cNvPr>
          <p:cNvSpPr/>
          <p:nvPr/>
        </p:nvSpPr>
        <p:spPr>
          <a:xfrm>
            <a:off x="8406063" y="4610795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encodage.c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6113A9-F8CB-D43E-7A23-87E610E1E818}"/>
              </a:ext>
            </a:extLst>
          </p:cNvPr>
          <p:cNvSpPr/>
          <p:nvPr/>
        </p:nvSpPr>
        <p:spPr>
          <a:xfrm>
            <a:off x="4472017" y="2391769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file_reader.h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9C21B0-6A6E-A521-1940-E41B1F651687}"/>
              </a:ext>
            </a:extLst>
          </p:cNvPr>
          <p:cNvSpPr/>
          <p:nvPr/>
        </p:nvSpPr>
        <p:spPr>
          <a:xfrm>
            <a:off x="4423891" y="4292624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highlight>
                  <a:srgbClr val="FFFF00"/>
                </a:highlight>
              </a:rPr>
              <a:t>node.h</a:t>
            </a:r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1D5748-ED2D-98A2-A8C0-5E2B4184A707}"/>
              </a:ext>
            </a:extLst>
          </p:cNvPr>
          <p:cNvSpPr/>
          <p:nvPr/>
        </p:nvSpPr>
        <p:spPr>
          <a:xfrm>
            <a:off x="4423891" y="3348883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list_node.h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7E84D3-A3D4-1D4A-6EBB-6A1F90326AF5}"/>
              </a:ext>
            </a:extLst>
          </p:cNvPr>
          <p:cNvSpPr/>
          <p:nvPr/>
        </p:nvSpPr>
        <p:spPr>
          <a:xfrm>
            <a:off x="4423891" y="5163127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encodage.h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BBB29E-228B-6B30-1137-B9B3E848CFE9}"/>
              </a:ext>
            </a:extLst>
          </p:cNvPr>
          <p:cNvSpPr/>
          <p:nvPr/>
        </p:nvSpPr>
        <p:spPr>
          <a:xfrm>
            <a:off x="4423891" y="6104304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file_logger.h</a:t>
            </a:r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2D7EFFA2-469A-F5CD-441B-4A5632637EFB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2133600" y="2711318"/>
            <a:ext cx="2338417" cy="17771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18F68B15-46B2-8A1C-06FF-2DCD5EEEDE4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2133600" y="3668432"/>
            <a:ext cx="2290291" cy="8199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36B1B63-FE13-B5D6-6DB6-57D89CF49C4A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2133600" y="4488426"/>
            <a:ext cx="2290291" cy="1237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0D377DE-4341-A9DD-D01B-D1B9428DD4AD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2133600" y="4488426"/>
            <a:ext cx="2290291" cy="9942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9AA72615-5151-C884-3B14-1C529A751853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2133600" y="4488426"/>
            <a:ext cx="2290291" cy="19354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EE6F83CB-905B-2DD8-9A00-3AB6E190694C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42225" y="2711318"/>
            <a:ext cx="1863838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1EEA42E-2907-141D-ED8F-755775CEAD13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6494099" y="2711319"/>
            <a:ext cx="1911964" cy="9571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0B68266-8B6F-CD81-8089-4DF62EAFB6AA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>
            <a:off x="6494099" y="3668432"/>
            <a:ext cx="1911964" cy="8011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BAB114BB-EB3A-6649-0187-35F110C2B489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 flipV="1">
            <a:off x="6494099" y="3748549"/>
            <a:ext cx="1911964" cy="8636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FFF41A45-EDFE-6F1D-91CB-0A3B112F5027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6494099" y="4930344"/>
            <a:ext cx="1911964" cy="55233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4BEFE2D-4365-07C3-920A-4A2ED62279C6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 flipV="1">
            <a:off x="6494099" y="6141492"/>
            <a:ext cx="1911964" cy="2823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Image 53">
            <a:extLst>
              <a:ext uri="{FF2B5EF4-FFF2-40B4-BE49-F238E27FC236}">
                <a16:creationId xmlns:a16="http://schemas.microsoft.com/office/drawing/2014/main" id="{ED4BA6FE-EFDA-2B2E-A1D1-172EB5061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000" y="4312220"/>
            <a:ext cx="3146657" cy="1997140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08BF9B29-DD79-474F-DEE2-221409F2E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660" y="2349606"/>
            <a:ext cx="996243" cy="680494"/>
          </a:xfrm>
          <a:prstGeom prst="rect">
            <a:avLst/>
          </a:prstGeom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E35C79D6-075E-53D3-7FD1-070E1ACBEF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407767"/>
            <a:ext cx="1092422" cy="1205565"/>
          </a:xfrm>
          <a:prstGeom prst="rect">
            <a:avLst/>
          </a:prstGeom>
        </p:spPr>
      </p:pic>
      <p:pic>
        <p:nvPicPr>
          <p:cNvPr id="5" name="Image 4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41BC5121-A69C-26BD-8A22-9B07733E82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11896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57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>
                <a:highlight>
                  <a:srgbClr val="FFFF00"/>
                </a:highlight>
              </a:rPr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292" y="6349986"/>
            <a:ext cx="656347" cy="41657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 err="1"/>
              <a:t>Decodage</a:t>
            </a:r>
            <a:endParaRPr lang="fr-FR" sz="15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984" y="4384414"/>
            <a:ext cx="717658" cy="490204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539" y="4701474"/>
            <a:ext cx="717658" cy="490204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559" y="4682353"/>
            <a:ext cx="761566" cy="49020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29" y="6435252"/>
            <a:ext cx="2338539" cy="155568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6772" y="2583823"/>
            <a:ext cx="524394" cy="50491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96424" y="2221827"/>
            <a:ext cx="929475" cy="894952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7275" y="6592538"/>
            <a:ext cx="1157918" cy="13010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75619" y="4971305"/>
            <a:ext cx="698388" cy="4095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05193" y="6563567"/>
            <a:ext cx="2560542" cy="2819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95040" y="2646687"/>
            <a:ext cx="2560542" cy="4496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6100" y="3206780"/>
            <a:ext cx="536470" cy="407066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62030" y="3219580"/>
            <a:ext cx="501909" cy="437954"/>
          </a:xfrm>
          <a:prstGeom prst="rect">
            <a:avLst/>
          </a:prstGeom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E7117619-222E-C500-2DC4-8EB2C37C222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407767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20503392-DCA8-0FE3-864D-399AC81F9D1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11896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60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292" y="6349986"/>
            <a:ext cx="656347" cy="41657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 err="1"/>
              <a:t>Decodage</a:t>
            </a:r>
            <a:endParaRPr lang="fr-FR" sz="15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984" y="4384414"/>
            <a:ext cx="717658" cy="490204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539" y="4701474"/>
            <a:ext cx="717658" cy="490204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559" y="4682353"/>
            <a:ext cx="761566" cy="49020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29" y="6435252"/>
            <a:ext cx="2338539" cy="155568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6772" y="2583823"/>
            <a:ext cx="524394" cy="50491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96424" y="2221827"/>
            <a:ext cx="929475" cy="894952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7275" y="6592538"/>
            <a:ext cx="1157918" cy="13010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75619" y="4971305"/>
            <a:ext cx="698388" cy="4095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05193" y="6563567"/>
            <a:ext cx="2560542" cy="2819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95040" y="2646687"/>
            <a:ext cx="2560542" cy="4496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9259" y="2332896"/>
            <a:ext cx="5132143" cy="3894199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27380" y="2480624"/>
            <a:ext cx="4322104" cy="377136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F1C2312E-55BB-02FA-7890-7E9EB2BB1E0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00F4AD10-479A-56E0-CC93-D05C3680894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96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>
                <a:highlight>
                  <a:srgbClr val="FFFF00"/>
                </a:highlight>
              </a:rPr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292" y="6349986"/>
            <a:ext cx="656347" cy="41657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 err="1"/>
              <a:t>Decodage</a:t>
            </a:r>
            <a:endParaRPr lang="fr-FR" sz="15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984" y="4384414"/>
            <a:ext cx="717658" cy="490204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539" y="4701474"/>
            <a:ext cx="717658" cy="490204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559" y="4682353"/>
            <a:ext cx="761566" cy="49020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29" y="6435252"/>
            <a:ext cx="2338539" cy="155568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6772" y="2583823"/>
            <a:ext cx="524394" cy="50491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96424" y="2221827"/>
            <a:ext cx="929475" cy="894952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7275" y="6592538"/>
            <a:ext cx="1157918" cy="13010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75619" y="4971305"/>
            <a:ext cx="698388" cy="4095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05193" y="6563567"/>
            <a:ext cx="2560542" cy="2819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95040" y="2646687"/>
            <a:ext cx="2560542" cy="4496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3303" y="3226246"/>
            <a:ext cx="661857" cy="502208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62030" y="3260826"/>
            <a:ext cx="564365" cy="492452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2CEAB96E-D1B6-514E-FAC7-7C0E121493D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8051B47D-CE3E-EF2B-2811-1A7960EF8D7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50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292" y="6349986"/>
            <a:ext cx="656347" cy="41657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 err="1"/>
              <a:t>Decodage</a:t>
            </a:r>
            <a:endParaRPr lang="fr-FR" sz="15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984" y="4384414"/>
            <a:ext cx="717658" cy="49020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9" y="6435252"/>
            <a:ext cx="2338539" cy="155568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6772" y="2583823"/>
            <a:ext cx="524394" cy="50491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96424" y="2221827"/>
            <a:ext cx="929475" cy="894952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7275" y="6592538"/>
            <a:ext cx="1157918" cy="13010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5619" y="4971305"/>
            <a:ext cx="698388" cy="4095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05193" y="6563567"/>
            <a:ext cx="2560542" cy="2819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95040" y="2646687"/>
            <a:ext cx="2560542" cy="4496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7747" y="3232829"/>
            <a:ext cx="653181" cy="49562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00271" y="3290332"/>
            <a:ext cx="333072" cy="29063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7290" y="2819176"/>
            <a:ext cx="4873897" cy="3329168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4470" y="2901150"/>
            <a:ext cx="4820202" cy="3102663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5501F9DB-2BC9-2C1D-2ECB-BCF6951C2AC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E9B0A439-65DE-E85A-C26A-507281F245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48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292" y="6349986"/>
            <a:ext cx="656347" cy="41657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 err="1"/>
              <a:t>Decodage</a:t>
            </a:r>
            <a:endParaRPr lang="fr-FR" sz="15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984" y="4384414"/>
            <a:ext cx="717658" cy="49020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>
                <a:highlight>
                  <a:srgbClr val="FFFF00"/>
                </a:highlight>
              </a:rPr>
              <a:t>Construction d’une liste des </a:t>
            </a:r>
            <a:r>
              <a:rPr lang="fr-FR" sz="1500" dirty="0" err="1">
                <a:highlight>
                  <a:srgbClr val="FFFF00"/>
                </a:highlight>
              </a:rPr>
              <a:t>noeuds</a:t>
            </a:r>
            <a:endParaRPr lang="fr-FR" sz="1500" dirty="0">
              <a:highlight>
                <a:srgbClr val="FFFF00"/>
              </a:highlight>
            </a:endParaRP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9" y="6435252"/>
            <a:ext cx="2338539" cy="155568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6772" y="2583823"/>
            <a:ext cx="524394" cy="50491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96424" y="2221827"/>
            <a:ext cx="929475" cy="894952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7275" y="6592538"/>
            <a:ext cx="1157918" cy="13010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5619" y="4971305"/>
            <a:ext cx="698388" cy="4095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05193" y="6563567"/>
            <a:ext cx="2560542" cy="2819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95040" y="2646687"/>
            <a:ext cx="2560542" cy="4496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7747" y="3232829"/>
            <a:ext cx="653181" cy="49562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00271" y="3290332"/>
            <a:ext cx="333072" cy="29063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794" y="4724526"/>
            <a:ext cx="584876" cy="39950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2547" y="4733782"/>
            <a:ext cx="643652" cy="41430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FAB93EB0-C7FC-D916-A749-459368D4B7B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3CEABFAC-71E2-06BB-0D71-866AFFB9FAE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84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hojiVTI">
  <a:themeElements>
    <a:clrScheme name="AnalogousFromLightSeedLeftStep">
      <a:dk1>
        <a:srgbClr val="000000"/>
      </a:dk1>
      <a:lt1>
        <a:srgbClr val="FFFFFF"/>
      </a:lt1>
      <a:dk2>
        <a:srgbClr val="332441"/>
      </a:dk2>
      <a:lt2>
        <a:srgbClr val="E2E7E8"/>
      </a:lt2>
      <a:accent1>
        <a:srgbClr val="EA8873"/>
      </a:accent1>
      <a:accent2>
        <a:srgbClr val="E55375"/>
      </a:accent2>
      <a:accent3>
        <a:srgbClr val="EA73C0"/>
      </a:accent3>
      <a:accent4>
        <a:srgbClr val="DC53E5"/>
      </a:accent4>
      <a:accent5>
        <a:srgbClr val="B073EA"/>
      </a:accent5>
      <a:accent6>
        <a:srgbClr val="6253E5"/>
      </a:accent6>
      <a:hlink>
        <a:srgbClr val="5B8B96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1040</Words>
  <Application>Microsoft Office PowerPoint</Application>
  <PresentationFormat>Grand écran</PresentationFormat>
  <Paragraphs>236</Paragraphs>
  <Slides>22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Meiryo</vt:lpstr>
      <vt:lpstr>Aptos</vt:lpstr>
      <vt:lpstr>Corbel</vt:lpstr>
      <vt:lpstr>ShojiVTI</vt:lpstr>
      <vt:lpstr>Decodage Huffman</vt:lpstr>
      <vt:lpstr>Décomposition fonctionnelle du programme</vt:lpstr>
      <vt:lpstr>Décomposition fonctionnelle du programme</vt:lpstr>
      <vt:lpstr>Décomposition fonctionnelle du programme</vt:lpstr>
      <vt:lpstr>Aspect technique de nos développements </vt:lpstr>
      <vt:lpstr>Aspect technique de nos développements </vt:lpstr>
      <vt:lpstr>Aspect technique de nos développements </vt:lpstr>
      <vt:lpstr>Aspect technique de nos développements </vt:lpstr>
      <vt:lpstr>Aspect technique de nos développements </vt:lpstr>
      <vt:lpstr>Aspect technique de nos développements </vt:lpstr>
      <vt:lpstr>Aspect technique de nos développements </vt:lpstr>
      <vt:lpstr>Aspect technique de nos développements </vt:lpstr>
      <vt:lpstr>Aspect technique de nos développements </vt:lpstr>
      <vt:lpstr>Aspect technique de nos développements </vt:lpstr>
      <vt:lpstr>Aspect technique de nos développements </vt:lpstr>
      <vt:lpstr>Aspect technique de nos développements </vt:lpstr>
      <vt:lpstr>Aspect technique de nos développements </vt:lpstr>
      <vt:lpstr>Aspect technique de nos développements </vt:lpstr>
      <vt:lpstr>Aspect technique de nos développements </vt:lpstr>
      <vt:lpstr>Aspect technique de nos développements </vt:lpstr>
      <vt:lpstr>Mode d’emploi de notre programme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Decodage Huffman</dc:title>
  <dc:creator>mathieu Lin</dc:creator>
  <cp:lastModifiedBy>mathieu Lin</cp:lastModifiedBy>
  <cp:revision>34</cp:revision>
  <dcterms:created xsi:type="dcterms:W3CDTF">2024-04-24T12:30:14Z</dcterms:created>
  <dcterms:modified xsi:type="dcterms:W3CDTF">2024-04-25T14:42:14Z</dcterms:modified>
</cp:coreProperties>
</file>