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86E6E"/>
    <a:srgbClr val="FFA3A3"/>
    <a:srgbClr val="89E0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246EA-DA7B-49D6-853E-87FF52B9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2D9672-20E4-4051-AD72-E8F95437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28E47-F439-4231-8391-B3FFD6B9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DF108-364D-415E-A6E5-9CEE5AE3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53B76-90C3-48BE-9B16-FE1401AC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2EFF8-9293-4D7D-8064-4404D106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24D7A-BEAE-4192-98D9-3A49705E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8E111-F390-4D87-9FCE-1B6F47EF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868C3C-0152-4A2A-A804-5D5AF8AF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B49BC-57C1-48E0-AF3C-E18FCE1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0FC3F0-F562-439C-8429-BCB0F393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EA5334-761D-4B8D-82BC-D0FC948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EA865-F5B1-4499-9D48-81C9E54A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075CB-078A-4B27-9933-AA2A5EA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778E5-B138-45BD-AD41-4A5594A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2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7FD3D-5A5A-4253-B5E9-F4F3BDBA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CEDCF-BE05-466A-A2DA-7208B2B7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A20A9-B121-4399-825C-A68AC44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A21E4-88C4-47F4-BD8F-9EF58465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F798A-5249-4E81-8065-4C90AFA9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93367-AF85-4CB7-A2BD-9FEFA661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8757D-6357-40C0-BEFB-91A71965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6DA7F-75F4-4134-84C5-83AE7C7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6B76B-78C3-4FF0-B9EE-DAE89EE4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65FB8-E04B-4F73-AC7A-84FE7782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7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91260-5313-4121-BCE5-1A0FF161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D494F-C8B2-43B0-A527-604F2C3F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56B775-633A-4C21-B7DD-409D68E4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D2B81-64EF-4F7B-8566-AD3FB455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0F5D03-0C53-4935-8BC8-1F1ECAD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29B92-0DFC-4980-82B1-761B495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122AC-FEAA-4347-ADE9-E14C0F0C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14EE4-5014-4649-AA58-E9272EDC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5DFCA-BFBC-4E6D-B543-5C4849BF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D6067-075E-4947-9112-221A6AFF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5B0C8-A88C-4A9A-A10A-37F78D9F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3F6B3D-AD25-47AC-8F81-5FEE7CB6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528957-B275-4289-99DE-83C4DA23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401AA4-3172-4FF9-A66B-5CB2FE7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825A7-2789-4AF3-932B-CEA9B86B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A5FF17-3667-44A7-B834-BEEAADEC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6E44E3-5F0E-47E7-843B-FFD7013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07CD50-83C5-4856-B70E-6B6B0D14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2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70FCAB-8245-4DA5-AE2A-2185595B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327E6D-9F39-49D0-AB2A-2E892893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5454B9-8B79-4744-85C6-A81B9573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46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84B31-AD4A-4DD8-8880-0E797190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AAB66-A7FF-42E4-8C49-878EB8CA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58EA7E-AB12-490A-9DDA-0993B769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C0CFFF-AA86-4B80-A332-0D312515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248328-BD30-4272-B885-AB9D14F4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B809F-C34F-4F04-9911-237EFE01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41014-EB0F-47C9-8AA7-4DFEED92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DBD2F6-40C6-495D-AF21-FE8A3545A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F6EF85-072B-4691-8687-EE288BB8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02453-A8E9-4E56-83F6-6BCE85E8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660F4-EA88-4F82-942D-CCE847F6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CA902-A26C-4B31-A293-833EE60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0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C9C9F4-80D4-4451-8538-A2135C3A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45262-6A82-42BB-A938-ED1D08DE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41580-2346-45AD-B4D9-D7E6A4C4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9147-EC01-458A-A068-8F1157E42659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D26420-B816-4FFB-B10C-1D9EE82D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BD6A2-B101-44E2-9543-4BCD9468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76F3-1D23-4CA3-9F7E-0494BA1E71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5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8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7.jpeg"/><Relationship Id="rId5" Type="http://schemas.openxmlformats.org/officeDocument/2006/relationships/tags" Target="../tags/tag40.xml"/><Relationship Id="rId10" Type="http://schemas.openxmlformats.org/officeDocument/2006/relationships/image" Target="../media/image6.jpe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6.xml"/><Relationship Id="rId7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51.xml"/><Relationship Id="rId7" Type="http://schemas.openxmlformats.org/officeDocument/2006/relationships/image" Target="../media/image10.gi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6.xml"/><Relationship Id="rId7" Type="http://schemas.openxmlformats.org/officeDocument/2006/relationships/image" Target="../media/image1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hyperlink" Target="https://www.businessofapps.com/data/app-statistics/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1.png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17.png"/><Relationship Id="rId5" Type="http://schemas.openxmlformats.org/officeDocument/2006/relationships/tags" Target="../tags/tag79.xml"/><Relationship Id="rId10" Type="http://schemas.openxmlformats.org/officeDocument/2006/relationships/image" Target="../media/image16.jpeg"/><Relationship Id="rId4" Type="http://schemas.openxmlformats.org/officeDocument/2006/relationships/tags" Target="../tags/tag78.xml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.png"/><Relationship Id="rId5" Type="http://schemas.openxmlformats.org/officeDocument/2006/relationships/tags" Target="../tags/tag23.xml"/><Relationship Id="rId10" Type="http://schemas.openxmlformats.org/officeDocument/2006/relationships/image" Target="../media/image5.jpeg"/><Relationship Id="rId4" Type="http://schemas.openxmlformats.org/officeDocument/2006/relationships/tags" Target="../tags/tag22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4905B68-351D-4ABB-B33E-4F4D505352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" y="4283676"/>
            <a:ext cx="1219200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Protect</a:t>
            </a:r>
            <a:r>
              <a:rPr lang="fr-FR" sz="7200" b="1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Your</a:t>
            </a:r>
            <a:r>
              <a:rPr lang="fr-FR" sz="7200" b="1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fr-FR" sz="72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Womanizer</a:t>
            </a:r>
            <a:endParaRPr lang="fr-FR" sz="72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822133-E21F-410E-804D-D38CDCDA41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15" y="-1041747"/>
            <a:ext cx="5838567" cy="5838567"/>
          </a:xfrm>
          <a:prstGeom prst="rect">
            <a:avLst/>
          </a:prstGeom>
          <a:effectLst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DD5F54-E112-4223-9057-D395B61D1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951" y="32952"/>
            <a:ext cx="1713471" cy="738664"/>
          </a:xfrm>
          <a:prstGeom prst="rect">
            <a:avLst/>
          </a:prstGeom>
          <a:noFill/>
          <a:ln>
            <a:solidFill>
              <a:srgbClr val="89E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Mathieu </a:t>
            </a:r>
            <a:r>
              <a:rPr lang="fr-FR" sz="1400" dirty="0" err="1">
                <a:solidFill>
                  <a:schemeClr val="bg1"/>
                </a:solidFill>
              </a:rPr>
              <a:t>Chaffre</a:t>
            </a:r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30903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878218"/>
            <a:ext cx="10511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Dans mon jeu, le joueur a pour objectif de protéger son dragueur.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Celui-ci est un dragueur qui va réaliser de nombreux défis afin d’impressionner et de se mettre en avant pour son/sa partenaire.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Le dragueur va ainsi mettre sa vie en danger tout au long de l’aventure.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but pour le joueur est d’incarner son sauveur qui va tenter au cours des micro-jeux qui sont limités dans le temps de le secourir de ces situations absurdes et/ou d’une mort imminente.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un jeu aux mécaniques simples, mais où leurs maitrises caractérisent la performance des joueurs tout le long de la partie.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présence d’un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leaderboard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permet la création d’une compétition et la création d’une communauté fidélisée et amicale.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F1C7E5-EED6-4D35-8224-2A30E210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-1894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5900" y="1373832"/>
            <a:ext cx="6069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adolescents jouent beaucoup aux jeux vidéos 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sur mobiles.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plupart de ces adolescents s’intéressent à des jeux qui sont 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Fruit Ninja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Angry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Birds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Subways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suffers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Candy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Crush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Piano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Tiles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Ces jeux sont faciles à prendre en main.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On comprend tout de suite ce qui est demandé aux joueurs.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2050" name="Picture 2" descr="Comme Angry Birds, Fruit Ninja sera adapté au cinéma">
            <a:extLst>
              <a:ext uri="{FF2B5EF4-FFF2-40B4-BE49-F238E27FC236}">
                <a16:creationId xmlns:a16="http://schemas.microsoft.com/office/drawing/2014/main" id="{AB7A9280-A052-4B3E-AECF-0B39F72B559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32" y="4888624"/>
            <a:ext cx="2312258" cy="15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28EB9C-B40D-4953-8B43-C33DC3DBEC4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99" y="4875924"/>
            <a:ext cx="2312258" cy="15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359374-524C-45D2-8748-B7F850F779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85470" y="6442715"/>
            <a:ext cx="27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Berlin Sans FB" panose="020E0602020502020306" pitchFamily="34" charset="0"/>
              </a:rPr>
              <a:t>Fruit ninja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8103DA-2809-4B98-B5B7-337BA496B1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178518" y="6449461"/>
            <a:ext cx="27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latin typeface="Berlin Sans FB" panose="020E0602020502020306" pitchFamily="34" charset="0"/>
              </a:rPr>
              <a:t>Angry</a:t>
            </a:r>
            <a:r>
              <a:rPr lang="fr-FR" sz="1200" i="1" dirty="0">
                <a:latin typeface="Berlin Sans FB" panose="020E0602020502020306" pitchFamily="34" charset="0"/>
              </a:rPr>
              <a:t> </a:t>
            </a:r>
            <a:r>
              <a:rPr lang="fr-FR" sz="1200" i="1" dirty="0" err="1">
                <a:latin typeface="Berlin Sans FB" panose="020E0602020502020306" pitchFamily="34" charset="0"/>
              </a:rPr>
              <a:t>Birds</a:t>
            </a:r>
            <a:endParaRPr lang="fr-FR" sz="1200" i="1" dirty="0">
              <a:latin typeface="Berlin Sans FB" panose="020E06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F0F0C2-6619-444A-AAEE-7FB027B2C7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B85449-00AD-47AE-BB76-60CC35CCE82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061932" y="4559327"/>
            <a:ext cx="422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Analyse d’adolescents possédant un portable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95E573E-D5E7-44B5-BB9F-0533EA9AAD7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08" y="1262191"/>
            <a:ext cx="4396180" cy="32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Camera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Le jeu possède une caméra fixe et est donc en vue en troisième personne/</a:t>
            </a:r>
            <a:r>
              <a:rPr lang="fr-FR" dirty="0" err="1">
                <a:latin typeface="Berlin Sans FB" panose="020E0602020502020306" pitchFamily="34" charset="0"/>
              </a:rPr>
              <a:t>God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view</a:t>
            </a:r>
            <a:r>
              <a:rPr lang="fr-FR" dirty="0">
                <a:latin typeface="Berlin Sans FB" panose="020E0602020502020306" pitchFamily="34" charset="0"/>
              </a:rPr>
              <a:t> dans un style de jeu 2d.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r>
              <a:rPr lang="fr-FR" dirty="0">
                <a:latin typeface="Berlin Sans FB" panose="020E0602020502020306" pitchFamily="34" charset="0"/>
              </a:rPr>
              <a:t>Les caméras permettent 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 justifier la direction artistique du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 justifier le gameplay, les mécaniques de mon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lin Sans FB" panose="020E0602020502020306" pitchFamily="34" charset="0"/>
              </a:rPr>
              <a:t>accorder une plus grande interaction entre le joueur et l’environnement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3BCF466-700B-4A9E-8AE4-98A3D18027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987925"/>
            <a:ext cx="2553730" cy="140390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534963E-7179-4301-A823-A29A1C6461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6693" y="2641258"/>
            <a:ext cx="25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Maquette/ illustration in-</a:t>
            </a:r>
            <a:r>
              <a:rPr lang="fr-FR" sz="1200" i="1" dirty="0" err="1"/>
              <a:t>game</a:t>
            </a:r>
            <a:r>
              <a:rPr lang="fr-FR" sz="1200" i="1" dirty="0"/>
              <a:t> représentation de la vue </a:t>
            </a:r>
            <a:r>
              <a:rPr lang="fr-FR" sz="1200" i="1" dirty="0" err="1"/>
              <a:t>god</a:t>
            </a:r>
            <a:r>
              <a:rPr lang="fr-FR" sz="1200" i="1" dirty="0"/>
              <a:t> </a:t>
            </a:r>
            <a:r>
              <a:rPr lang="fr-FR" sz="1200" i="1" dirty="0" err="1"/>
              <a:t>view</a:t>
            </a:r>
            <a:endParaRPr lang="fr-FR" sz="1200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1C7AF4-FC8F-4CAF-BB0E-30549C666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3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Character</a:t>
            </a:r>
            <a:endParaRPr lang="fr-FR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Mon personnage est un humanoïde aux capacités humaines.</a:t>
            </a: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Il représente un dragueur invétéré.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Chaque joueur pourra personnaliser le personnage.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Ce dragueur offre au joueur un sentiment d’appropriation, d’immersion, et favorise une certaine empathie du dragueur par le joueur.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Cependant, le joueur se retrouve dans une position extérieure au personnage et incarnera son dieu, son ange gardien.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DFC860-A9FD-4E82-ABB1-6BB2883E85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052" y="27741"/>
            <a:ext cx="5468906" cy="30762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958DE0-DCF5-4B98-87D8-8DFE028A1C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03" y="1015480"/>
            <a:ext cx="5468907" cy="30762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FC0B6F-0151-4498-9021-03267B3FDF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425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043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Controls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35676" y="3429000"/>
            <a:ext cx="9720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Création d’un jeu mobile qui possède des mécaniques simples et intuitives.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Contrôle assimilable facilement.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Des inputs aux nombres maxima de 2.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Les </a:t>
            </a:r>
            <a:r>
              <a:rPr lang="fr-FR" dirty="0" err="1">
                <a:latin typeface="Berlin Sans FB" panose="020E0602020502020306" pitchFamily="34" charset="0"/>
              </a:rPr>
              <a:t>controls</a:t>
            </a:r>
            <a:r>
              <a:rPr lang="fr-FR" dirty="0">
                <a:latin typeface="Berlin Sans FB" panose="020E0602020502020306" pitchFamily="34" charset="0"/>
              </a:rPr>
              <a:t> offrent un apprentissage rapide et facile.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A9B5D8-405E-46DA-94F6-D0E4CD16FB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" y="940472"/>
            <a:ext cx="2229706" cy="16722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70D454-0F68-4373-BEF5-D30096EBF8D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1978" y="2612752"/>
            <a:ext cx="2229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Le projet est réalisé sur mobile.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B39819-F796-454A-96A7-86002CB50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153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2228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Analyse de la cible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D281A3-5CA5-4882-832F-C757DE2702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9558" y="1995606"/>
            <a:ext cx="5391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Comme précisé auparavant, je veux produire un jeu qui ciblera les adolescents et plus spécifiquement les adolescents occidentaux.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D’après notre persona, nous devons plutôt établir un jeu qui sera humoristique et plaisant visuellement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Les applications ci-dessus qui sont les plus téléchargées possèdent des graphismes plutôt simples.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Leurs graphismes permettent au joueur d’analyser rapidement la situation.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</p:txBody>
      </p:sp>
      <p:pic>
        <p:nvPicPr>
          <p:cNvPr id="13" name="Image 12" descr="App Download and Usage Statistics (2019) - Business of Apps">
            <a:hlinkClick r:id="rId7"/>
            <a:extLst>
              <a:ext uri="{FF2B5EF4-FFF2-40B4-BE49-F238E27FC236}">
                <a16:creationId xmlns:a16="http://schemas.microsoft.com/office/drawing/2014/main" id="{CEB65C68-A0ED-4922-A46A-30554B022D8B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48" y="2698273"/>
            <a:ext cx="4733925" cy="33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0A4C66-A700-4984-BF58-6FFF571A5F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59648" y="2331308"/>
            <a:ext cx="47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Berlin Sans FB" panose="020E0602020502020306" pitchFamily="34" charset="0"/>
              </a:rPr>
              <a:t>Analyse de marché du jeu vidéo mobile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DDBFC9-A89D-4420-A876-C2B07D50A8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4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153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2228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MoodBoard</a:t>
            </a:r>
            <a:endParaRPr lang="fr-FR" sz="32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FD1CA3-A320-4DFB-921A-0152914910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99" y="2090221"/>
            <a:ext cx="5360001" cy="38889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7DA96D-4572-4C7F-9101-52FA66468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3774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9557" y="1641821"/>
            <a:ext cx="539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496AE6-554E-4693-B52B-F203C1A509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9557" y="2681649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Protect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Your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Womanizer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BB7812-5504-4BBC-B7A2-3BC91700C0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9557" y="4457323"/>
            <a:ext cx="539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Rappel de l’ambiance de l’objectif du jeu.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de l’aspect humoristique du jeu.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de la position du joueur dans le jeu (position divine/sauveur).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Synthétise le concept du jeu.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A469E-1CCA-4455-977D-7552771730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69557" y="3569486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« Protège ton dragueur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06710B2-6028-4962-8DD1-8D4CA092C0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30778" y="1633113"/>
            <a:ext cx="586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Logo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85C746D0-2C0D-4C4B-A5BE-3B249DD7AB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77" y="4154997"/>
            <a:ext cx="3194221" cy="31942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FFA1C09-89E0-465C-B7E9-74870C1292A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330777" y="2830822"/>
            <a:ext cx="586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erlin Sans FB" panose="020E0602020502020306" pitchFamily="34" charset="0"/>
              </a:rPr>
              <a:t>Rappel de la thématique et du titre.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Rappel aspect humoristique.</a:t>
            </a:r>
          </a:p>
          <a:p>
            <a:pPr algn="ctr"/>
            <a:endParaRPr lang="fr-FR" dirty="0"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latin typeface="Berlin Sans FB" panose="020E0602020502020306" pitchFamily="34" charset="0"/>
              </a:rPr>
              <a:t>Aspect simple et épuré.</a:t>
            </a:r>
          </a:p>
        </p:txBody>
      </p:sp>
    </p:spTree>
    <p:extLst>
      <p:ext uri="{BB962C8B-B14F-4D97-AF65-F5344CB8AC3E}">
        <p14:creationId xmlns:p14="http://schemas.microsoft.com/office/powerpoint/2010/main" val="302242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572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Artistique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1AD9EF-BDA5-480F-87C0-2B77A1F68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6941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Références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496AE6-554E-4693-B52B-F203C1A509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4335" y="2616901"/>
            <a:ext cx="5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Gigantic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CA469E-1CCA-4455-977D-7552771730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4435" y="2616902"/>
            <a:ext cx="479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Dumb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ways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to die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08D094C-43DC-4A28-9A82-0B204C17A533}"/>
              </a:ext>
            </a:extLst>
          </p:cNvPr>
          <p:cNvPicPr/>
          <p:nvPr>
            <p:custDataLst>
              <p:tags r:id="rId5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4" y="3471405"/>
            <a:ext cx="2380993" cy="238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233B454-8182-4282-9955-EC839F957826}"/>
              </a:ext>
            </a:extLst>
          </p:cNvPr>
          <p:cNvPicPr/>
          <p:nvPr>
            <p:custDataLst>
              <p:tags r:id="rId6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35" y="3468576"/>
            <a:ext cx="2397211" cy="23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Dumb Ways to die, le nouveau jeu phénomène qui fait un carton ...">
            <a:extLst>
              <a:ext uri="{FF2B5EF4-FFF2-40B4-BE49-F238E27FC236}">
                <a16:creationId xmlns:a16="http://schemas.microsoft.com/office/drawing/2014/main" id="{5FD89B6F-9767-4098-B6D9-ABEA5157E634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64" y="3491045"/>
            <a:ext cx="3800475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83E680-2526-4882-8B44-EBEAFDE37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2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Post-Mortem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647555"/>
            <a:ext cx="1051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Difficultés rencontrées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346" y="2799477"/>
            <a:ext cx="995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 temps imparti à gérer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recherche d’idées </a:t>
            </a:r>
            <a:r>
              <a:rPr lang="fr-FR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qui correspondaient </a:t>
            </a: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à la cible visée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recherche d’analyses de marché du jeu vidéo mobile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Des animations pas toujours simples à réaliser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Les feuilles de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spritesheet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difficiles à implanter dans le code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 réalisation des différents assets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1DDBB6-7761-46A7-97BB-7B6C15C44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F11BF1-6C6E-4F7E-A072-D1FF211D7B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82378" y="21016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Rappel du Sujet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44054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Cadrage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358CB-7AF4-47A7-A9F5-871BEB5739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8940" y="3058958"/>
            <a:ext cx="11434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Je souhaite réaliser un jeu de type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un ensemble de jeux courts voir très-courts qui s’enchainent.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Mon but est d’actualiser le genre du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et de le remettre au goût du jour.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Je propose une expérience vidéo ludique qui tente de faire du « buzz » afin de générer une communauté en compétition amicale et fidélisée.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Cette production va s’orienter vers un contenu fort en incarnation et en détachement d’après les instructions de notre direction créative.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3798E9-B6A4-458A-867A-73845437C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Post-Mortem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1647555"/>
            <a:ext cx="105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Solutions apportées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346" y="2799477"/>
            <a:ext cx="9951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Mise en place et respect d’un emploi du temps interne par Trello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S’imprégner de nombreuses références du genre </a:t>
            </a:r>
            <a:r>
              <a:rPr lang="fr-FR" dirty="0" err="1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et de jeux qui plaisent aux adolescents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Recherche des études sur des sites anglais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Accorder plus de temps à la réalisation des animations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Utilisation de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Texturepacker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pour permettre d’importer les </a:t>
            </a:r>
            <a:r>
              <a:rPr lang="fr-FR" dirty="0" err="1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sprites</a:t>
            </a:r>
            <a:r>
              <a:rPr lang="fr-FR" dirty="0">
                <a:solidFill>
                  <a:srgbClr val="E6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dans la programmation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Chercher et trouver des références artistiques pour la conception des assets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61324-1F84-4BF9-BD85-A03E78E6B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41188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5D223A-FC7B-4433-8867-C33B70E1BB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346" y="2799477"/>
            <a:ext cx="995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une expérience enrichissante qui m’a plu et m’a conforté dans mon choix de vie professionnelle.</a:t>
            </a:r>
          </a:p>
          <a:p>
            <a:pPr algn="ctr"/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je vous remercie pour votre soutien tout au long de l’année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169897-8862-4E42-9D43-DB034539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3942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Cible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9968B2-E360-4414-9531-21E08BCEFDB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65099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Ma production sera axée sur une cible qui visera les adolescents européens/occidentaux 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Une cible qui fait partie du profil de joueur enthousiaste « Time-filer ».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25F436-0411-4EAB-BB06-8AA5BE00CC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256401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Technologies utilisées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595DA8-2736-4D78-ACB7-F2AD70FB07B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7222" y="3991232"/>
            <a:ext cx="11071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Pour la réalisation de ce projet, j’utiliserai le moteur Phaser 3 pour coder mes micro-jeux.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 moteur peut permettre la création de jeux sur iOS et Android à l’aide de logiciels extérieurs et de certaines connaissances informatiques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Phaser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3 est 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framework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gratuit qui nous permet de coder en utilisant JavaScript ou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TypeScript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DA46F-AFF0-44AB-9A76-9CD8A57B7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6DB4CF8-8A1C-4A2A-95C2-BFB2E0B5AD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8238" y="2541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Rappel </a:t>
            </a:r>
            <a:r>
              <a:rPr lang="fr-FR" sz="7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Ware</a:t>
            </a:r>
            <a:endParaRPr lang="fr-FR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5DD8E-7C5A-41A6-892B-32A8FED87F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1979" y="2651369"/>
            <a:ext cx="4885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 est composé de jeux courts voir très courts appelés des micro-jeux durant lesquels le joueur doit trouver rapidement comment atteindre son objectif.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micro-jeux sont des jeux limités dans le temps qui en moyenne durent entre 5 à 15 secondes.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Ces jeux comportent peu d’inputs et sont très rapidement compréhensibles.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F7951-611D-40A4-BFF6-F199F3715B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10993" y="6419964"/>
            <a:ext cx="27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Niveau Peter Panics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A2E210-4A5C-49B2-BA34-1E13C282340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210992" y="3963940"/>
            <a:ext cx="27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Niveau Frobisher </a:t>
            </a:r>
            <a:r>
              <a:rPr lang="fr-FR" sz="11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Says</a:t>
            </a:r>
            <a:endParaRPr lang="fr-FR" sz="11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Peter Panic Neverland Stage Walkthrough - YouTube">
            <a:extLst>
              <a:ext uri="{FF2B5EF4-FFF2-40B4-BE49-F238E27FC236}">
                <a16:creationId xmlns:a16="http://schemas.microsoft.com/office/drawing/2014/main" id="{AC637655-EF9E-47C2-854F-BE3A0E125BD6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92" y="4359710"/>
            <a:ext cx="3382863" cy="18441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bisher Says - Download Game PSP PPSSPP PSVITA Free">
            <a:extLst>
              <a:ext uri="{FF2B5EF4-FFF2-40B4-BE49-F238E27FC236}">
                <a16:creationId xmlns:a16="http://schemas.microsoft.com/office/drawing/2014/main" id="{FB522824-66E3-453A-B00C-5DA8F24A8F3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92" y="1971967"/>
            <a:ext cx="3382864" cy="18441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744A9A-E665-4FBF-B427-D1B876090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8814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Expérience 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F2C682-97F3-4994-9F9E-86BFDBA1E0A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0259" y="2858525"/>
            <a:ext cx="10511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une expérience Solo individualiste dans lequel le joueur se retrouve dans la peau d’un dieu qui doit protéger un être d’une mort absurde.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joueur doit alors résoudre différentes situations dans un temps limité et court mettant ses réflexes, sa réflexion, son timing à l’épreuve afin d’élucider les différentes problématiques qui seront présentes dans les différents micro-jeux.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L’expérience poussera le joueur à se surpasser.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C’est aussi une expérience compétitive où les joueurs sont en concurrence et qui favorise la formation d’une communauté fidélisée.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1D912-B96A-4A4D-8ADC-5EDF39E6E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-329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CDAC71-22CB-4698-8B2C-2D7B8E6DD9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0876" y="1540474"/>
            <a:ext cx="469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Dumb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Ways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To Die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06F20E-98CD-4368-9E43-E5A466F967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561438" y="1562905"/>
            <a:ext cx="469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Lemmings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72C526-4675-4A36-8A8E-97D770E7BA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30876" y="2391022"/>
            <a:ext cx="4699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Ce jeu invite les joueurs à empêcher divers personnages qui apparaissent tout au long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del’aventure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à se livrer à des activités dangereuses. 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 </a:t>
            </a: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Il est composé de micro-jeux comme pour les jeux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WarioWare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, ils sont rapides et ne durent que quelques secondes.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73ED6C-6074-4414-95C2-81FB447AC00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61438" y="2466941"/>
            <a:ext cx="4699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Les joueurs contrôlent indirectement les personnages en attribuant occasionnellement un nombre limité d’ordres.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Par conséquent, le joueur doit affiner sa réflexion afin de ne pas garder les lemmings bloqués ou morts.</a:t>
            </a:r>
          </a:p>
          <a:p>
            <a:endParaRPr lang="fr-FR" dirty="0"/>
          </a:p>
        </p:txBody>
      </p:sp>
      <p:pic>
        <p:nvPicPr>
          <p:cNvPr id="19" name="Image 18" descr="Dumb Ways to Die Original - Jeux - 1001 Jeux">
            <a:extLst>
              <a:ext uri="{FF2B5EF4-FFF2-40B4-BE49-F238E27FC236}">
                <a16:creationId xmlns:a16="http://schemas.microsoft.com/office/drawing/2014/main" id="{108ABA18-A2C2-4AB8-BD24-CF77330E74ED}"/>
              </a:ext>
            </a:extLst>
          </p:cNvPr>
          <p:cNvPicPr/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03" y="4724162"/>
            <a:ext cx="3457831" cy="187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Lemmings - Gameplay de jeux rétro - YouTube">
            <a:extLst>
              <a:ext uri="{FF2B5EF4-FFF2-40B4-BE49-F238E27FC236}">
                <a16:creationId xmlns:a16="http://schemas.microsoft.com/office/drawing/2014/main" id="{D181C613-A589-4A99-AA44-716BF03F7041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66" y="4724162"/>
            <a:ext cx="3457832" cy="187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A89CD-69E0-4DCF-8FF3-93F003E90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919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Potentiels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089E5-FEBD-490F-A02A-ED16278C2E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223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D86E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Contraintes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1C8EB8-2DEF-4061-89AD-169E4494B51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351268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sur portable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de l’expérience utilisateur en adéquation avec le genre du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ware</a:t>
            </a: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Réalisation d’une direction artistique en accord avec l’expérience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9511E0-E856-4EF6-9290-E3DA8A1E6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919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Potentiels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089E5-FEBD-490F-A02A-ED16278C2E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21223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Potentiels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1C8EB8-2DEF-4061-89AD-169E4494B51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351268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Expérience qui est déjà connue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Expérience qui pourra durer dans le temps et qui se révèle addictive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La réalisation sur mobile permet d’attirer de nombreux joueurs et surtout le public visé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9D5271-5F7A-4AED-A2DD-081A22942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29CBA0-9EDC-4AEE-A8B4-135F23A96C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2636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Portée du jeu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BF0CAD-ED76-4F80-92E3-70AA85161D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90667" y="1502688"/>
            <a:ext cx="5010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jeu portable qui va tenter de faire le buzz et visera les adolescents.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Un jeu qui a pour objectif de  : </a:t>
            </a:r>
          </a:p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Perdurer dans le temps 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Permettre la création d’une communauté fidélisée et compétitive. 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Avoir un impact mondial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Elargir la communauté de joueurs</a:t>
            </a: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marL="285750" lvl="0" indent="-285750" algn="ctr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Le projet cherchera à se renouveler dans l’avenir afin d’attirer de plus en plus de personnes et d’agrandir la communauté qui aura été générée</a:t>
            </a:r>
            <a:r>
              <a:rPr lang="fr-FR" dirty="0">
                <a:latin typeface="Berlin Sans FB" panose="020E0602020502020306" pitchFamily="34" charset="0"/>
              </a:rPr>
              <a:t>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353245-63D6-4061-B3ED-160C91090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16" y="-275037"/>
            <a:ext cx="1433384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6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1223</Words>
  <Application>Microsoft Office PowerPoint</Application>
  <PresentationFormat>Grand écran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54</cp:revision>
  <dcterms:created xsi:type="dcterms:W3CDTF">2020-06-15T12:36:04Z</dcterms:created>
  <dcterms:modified xsi:type="dcterms:W3CDTF">2020-06-17T10:23:24Z</dcterms:modified>
</cp:coreProperties>
</file>