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athieuraynaud/Documents/Site%20web%20mathieu%20raynaud.x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7362B-9F93-A847-A986-30FB1AA1A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developpement</a:t>
            </a:r>
            <a:r>
              <a:rPr lang="fr-FR" dirty="0"/>
              <a:t> web et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6F9A4-91F4-9940-A0F7-D4AA399DD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Mathieu RAYNAUD</a:t>
            </a:r>
          </a:p>
        </p:txBody>
      </p:sp>
    </p:spTree>
    <p:extLst>
      <p:ext uri="{BB962C8B-B14F-4D97-AF65-F5344CB8AC3E}">
        <p14:creationId xmlns:p14="http://schemas.microsoft.com/office/powerpoint/2010/main" val="273808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1270E-A232-254C-A6A7-79C98104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L’objectif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34FB2B-BBB4-AF48-97C8-A7F88196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Ergonomie</a:t>
            </a:r>
          </a:p>
          <a:p>
            <a:r>
              <a:rPr lang="fr-FR" dirty="0"/>
              <a:t>CV</a:t>
            </a:r>
          </a:p>
          <a:p>
            <a:r>
              <a:rPr lang="fr-FR" dirty="0"/>
              <a:t>Projet</a:t>
            </a:r>
          </a:p>
          <a:p>
            <a:r>
              <a:rPr lang="fr-FR" dirty="0"/>
              <a:t>Contact</a:t>
            </a:r>
          </a:p>
          <a:p>
            <a:r>
              <a:rPr lang="fr-FR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9326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B140F-A99C-B44C-9023-0833A3BB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L’ergonomie de mon site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2ED37-2878-9B42-9BBA-CE91BFFE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file:///Users/mathieuraynaud/Documents/Site web mathieu raynaud.xd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89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A505D-B89A-EF49-992E-434490EC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57415-066C-2D44-AC9C-6C77E41D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ACC982-E8C4-784A-9519-842B8B50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287"/>
            <a:ext cx="12192000" cy="47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61F94-0899-C34A-A896-94303740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site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7842D-0371-9942-BA07-91637246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L’hébergement</a:t>
            </a:r>
          </a:p>
        </p:txBody>
      </p:sp>
    </p:spTree>
    <p:extLst>
      <p:ext uri="{BB962C8B-B14F-4D97-AF65-F5344CB8AC3E}">
        <p14:creationId xmlns:p14="http://schemas.microsoft.com/office/powerpoint/2010/main" val="405132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31</TotalTime>
  <Words>44</Words>
  <Application>Microsoft Macintosh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Concis</vt:lpstr>
      <vt:lpstr>Projet developpement web et base de données</vt:lpstr>
      <vt:lpstr>L’objectif ?</vt:lpstr>
      <vt:lpstr>L’ergonomie de mon site </vt:lpstr>
      <vt:lpstr>Ma base de données</vt:lpstr>
      <vt:lpstr>Mon site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developpement web et base de données</dc:title>
  <dc:creator>Mathieu RAYNAUD - VOLTEO</dc:creator>
  <cp:lastModifiedBy>Mathieu RAYNAUD - VOLTEO</cp:lastModifiedBy>
  <cp:revision>3</cp:revision>
  <dcterms:created xsi:type="dcterms:W3CDTF">2019-06-17T18:15:08Z</dcterms:created>
  <dcterms:modified xsi:type="dcterms:W3CDTF">2019-06-17T18:46:09Z</dcterms:modified>
</cp:coreProperties>
</file>