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6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51"/>
    <p:restoredTop sz="94728"/>
  </p:normalViewPr>
  <p:slideViewPr>
    <p:cSldViewPr snapToGrid="0">
      <p:cViewPr>
        <p:scale>
          <a:sx n="168" d="100"/>
          <a:sy n="168" d="100"/>
        </p:scale>
        <p:origin x="513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A9781-E1B2-02B6-E45A-24CBAB2BB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C23B5-EABA-0838-8FE1-E5F4204F9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8CC82-FD92-BBEB-30E8-DC5E66BD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A4906-E506-686D-E9BC-C830AF6C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BCE2C-6EF0-8322-D244-DDB53D405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8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F296-8793-5CA7-805F-8F3A91CA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21FE-5347-58C5-F068-C53D4BA04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730FE-5D83-7653-1F4E-7B6A0F89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7D86E-FA0C-5953-428E-307FDE573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E547-26E3-7717-D715-C12E351C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33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1D8FA-6A55-2457-C8FD-CE549F070B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4E598-F6C4-2F7B-25B9-CFA6498A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7B453-8F57-9DF3-6B53-D98FE2B7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2FC2-499D-0CBE-0988-25D02238C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571B4-2B9E-81BD-F3D0-F50AC6C6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3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D7-696B-9EEF-9814-6AD5360C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81D0-85DD-B2CB-5288-71701AD0E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FB75E-18D8-4716-49C6-51A51EC8F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89E0-5E00-63B7-21C7-D732DE93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F1BF-6B92-EC95-5817-950476AE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349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4D16-2AA7-5BE9-1A7B-CF8D6772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4A97-A8E2-5B54-9074-1928031F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88A99-429F-CC6D-DDB8-A1C71C9E0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47E11-D55A-2786-20CA-12B1A6A8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2D87-587E-ACE6-F20F-577FCCEA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0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26D6-BD85-5C9B-50FA-F5F09268E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BD458-C5C8-1CE8-D4FF-B8165E68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11484-02A0-C504-D2DC-0FCF3CFC82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DB1DE1-87AF-D909-DCE0-B7742C549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AD5BB-4072-1E93-C860-91A189B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33CD6-7B9D-6321-83CF-A4535D50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957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2C1-C948-272F-D846-325DC27A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37F51-0C80-4678-2FB6-F9D861CA1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D8D89-5636-6F6B-17AC-4F8B82702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89E53-028F-8EAB-ADB1-E7C354C4B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C840D-4C61-26EE-D5B9-6643CB4A8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7A627-02FF-1DE7-C6B7-AAC0E3FE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2EE7C-3C47-FCB4-BFF9-33B5725C5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E7CDC-09F8-467E-44A9-D2EB0033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723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2B7C-4F8E-F7CB-F914-C31B92E8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6B51C-C592-5005-64A6-4763EF33A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E81F77-4F94-153D-CA2E-B471F1CEA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D317B0-744C-BBB0-33C2-D15E7260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39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2BBA7C-E1DC-E06C-F2BF-EA5C2806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69D7C-1E62-74CA-CC2B-C360C5E6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4B0C6-6665-E5CD-C279-461073BE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788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14A3-E20B-72D8-17F8-63DA94B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1A69D-5387-7ECE-96BF-F36D882C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5C09B-A600-4B95-414E-B89705F1AA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95FF-E8ED-AA7C-A19E-6BE3905B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B9376-9C8F-6554-742F-294C6ACE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8A594-63FB-F155-C089-C83082440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29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EE50-0A37-C55A-A846-EAC0CAF56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D0FB3-D426-ABFE-D666-59F3D6226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273CF-43D9-470A-44EF-8B8DFB39D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EF80C-8643-5A8C-9B8E-70303E94F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7DACD-27B7-FF3F-F1D5-04F4A7CB5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9FB65-E030-AACD-06DA-930FEDD6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66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4B319-A13B-58FD-C449-0FDEC230C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CE1CD-2326-2245-EB62-F589561FF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B8EF-1947-F707-651B-A2C07C3F1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2175E-AA7D-8D47-B29B-D985BF8C5BB2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2600-797C-7198-F744-54202FCA9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207E7-66F6-D5C2-CF64-D0D2D1480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D2292-9CB8-304D-9836-BE68B7246C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482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blue dots&#10;&#10;AI-generated content may be incorrect.">
            <a:extLst>
              <a:ext uri="{FF2B5EF4-FFF2-40B4-BE49-F238E27FC236}">
                <a16:creationId xmlns:a16="http://schemas.microsoft.com/office/drawing/2014/main" id="{A026D129-9BF6-92A2-05F9-8C390335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17" y="900780"/>
            <a:ext cx="2743200" cy="2743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6143FD-8ED1-C20B-FD76-8EF9E540C41A}"/>
              </a:ext>
            </a:extLst>
          </p:cNvPr>
          <p:cNvSpPr/>
          <p:nvPr/>
        </p:nvSpPr>
        <p:spPr>
          <a:xfrm>
            <a:off x="0" y="0"/>
            <a:ext cx="12192000" cy="478465"/>
          </a:xfrm>
          <a:prstGeom prst="rect">
            <a:avLst/>
          </a:prstGeom>
          <a:solidFill>
            <a:srgbClr val="0B6F9F"/>
          </a:solidFill>
          <a:ln>
            <a:solidFill>
              <a:srgbClr val="0B6F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latin typeface="Montserrat" pitchFamily="2" charset="77"/>
              </a:rPr>
              <a:t>MERSCOPE – Cross batch/sample comparisons</a:t>
            </a:r>
          </a:p>
        </p:txBody>
      </p:sp>
      <p:pic>
        <p:nvPicPr>
          <p:cNvPr id="9" name="Picture 8" descr="A graph with blue dots&#10;&#10;AI-generated content may be incorrect.">
            <a:extLst>
              <a:ext uri="{FF2B5EF4-FFF2-40B4-BE49-F238E27FC236}">
                <a16:creationId xmlns:a16="http://schemas.microsoft.com/office/drawing/2014/main" id="{2C14708D-882C-8907-2929-E1D022CE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332" y="4114800"/>
            <a:ext cx="2743200" cy="2743200"/>
          </a:xfrm>
          <a:prstGeom prst="rect">
            <a:avLst/>
          </a:prstGeom>
        </p:spPr>
      </p:pic>
      <p:pic>
        <p:nvPicPr>
          <p:cNvPr id="11" name="Picture 10" descr="A graph with blue dots&#10;&#10;AI-generated content may be incorrect.">
            <a:extLst>
              <a:ext uri="{FF2B5EF4-FFF2-40B4-BE49-F238E27FC236}">
                <a16:creationId xmlns:a16="http://schemas.microsoft.com/office/drawing/2014/main" id="{BF4CC4C4-4402-5698-1DF1-97E8CCC49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332" y="1246501"/>
            <a:ext cx="2743200" cy="27432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80FBCD-D0E9-0E13-DA29-F957B684CAA7}"/>
              </a:ext>
            </a:extLst>
          </p:cNvPr>
          <p:cNvCxnSpPr/>
          <p:nvPr/>
        </p:nvCxnSpPr>
        <p:spPr>
          <a:xfrm>
            <a:off x="8008620" y="601980"/>
            <a:ext cx="0" cy="608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168A540-D2A2-1E54-BF2E-2B89D48DFA71}"/>
              </a:ext>
            </a:extLst>
          </p:cNvPr>
          <p:cNvSpPr txBox="1"/>
          <p:nvPr/>
        </p:nvSpPr>
        <p:spPr>
          <a:xfrm>
            <a:off x="8602981" y="592657"/>
            <a:ext cx="32461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/>
              <a:t>Same sample with or without protein stains</a:t>
            </a:r>
          </a:p>
        </p:txBody>
      </p:sp>
      <p:pic>
        <p:nvPicPr>
          <p:cNvPr id="18" name="Picture 17" descr="A graph with blue dots&#10;&#10;AI-generated content may be incorrect.">
            <a:extLst>
              <a:ext uri="{FF2B5EF4-FFF2-40B4-BE49-F238E27FC236}">
                <a16:creationId xmlns:a16="http://schemas.microsoft.com/office/drawing/2014/main" id="{32CA2162-1AA7-656B-611E-13A9456EF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326" y="830580"/>
            <a:ext cx="2743200" cy="2743200"/>
          </a:xfrm>
          <a:prstGeom prst="rect">
            <a:avLst/>
          </a:prstGeom>
        </p:spPr>
      </p:pic>
      <p:pic>
        <p:nvPicPr>
          <p:cNvPr id="20" name="Picture 19" descr="A graph with blue dots&#10;&#10;AI-generated content may be incorrect.">
            <a:extLst>
              <a:ext uri="{FF2B5EF4-FFF2-40B4-BE49-F238E27FC236}">
                <a16:creationId xmlns:a16="http://schemas.microsoft.com/office/drawing/2014/main" id="{A963C2A8-3D65-BB88-EFC9-7198E226C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020" y="3782377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9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8455A-481A-F629-CAE0-A7C22E1C7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1525F81-47BF-7633-1435-95E415DCDEE8}"/>
              </a:ext>
            </a:extLst>
          </p:cNvPr>
          <p:cNvSpPr/>
          <p:nvPr/>
        </p:nvSpPr>
        <p:spPr>
          <a:xfrm>
            <a:off x="0" y="0"/>
            <a:ext cx="12192000" cy="478465"/>
          </a:xfrm>
          <a:prstGeom prst="rect">
            <a:avLst/>
          </a:prstGeom>
          <a:solidFill>
            <a:srgbClr val="0B6F9F"/>
          </a:solidFill>
          <a:ln>
            <a:solidFill>
              <a:srgbClr val="0B6F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latin typeface="Montserrat" pitchFamily="2" charset="77"/>
              </a:rPr>
              <a:t>Xenium – Cross batch/sample comparisons</a:t>
            </a:r>
          </a:p>
        </p:txBody>
      </p:sp>
      <p:pic>
        <p:nvPicPr>
          <p:cNvPr id="3" name="Picture 2" descr="A graph with blue dots&#10;&#10;AI-generated content may be incorrect.">
            <a:extLst>
              <a:ext uri="{FF2B5EF4-FFF2-40B4-BE49-F238E27FC236}">
                <a16:creationId xmlns:a16="http://schemas.microsoft.com/office/drawing/2014/main" id="{A850AD77-2711-F457-F367-1602A67A5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8" y="1604010"/>
            <a:ext cx="3384232" cy="3384232"/>
          </a:xfrm>
          <a:prstGeom prst="rect">
            <a:avLst/>
          </a:prstGeo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A7A76A9B-255A-3229-3597-11915EF43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920" y="1604010"/>
            <a:ext cx="3384232" cy="3384232"/>
          </a:xfrm>
          <a:prstGeom prst="rect">
            <a:avLst/>
          </a:prstGeom>
        </p:spPr>
      </p:pic>
      <p:pic>
        <p:nvPicPr>
          <p:cNvPr id="10" name="Picture 9" descr="A graph with blue dots&#10;&#10;AI-generated content may be incorrect.">
            <a:extLst>
              <a:ext uri="{FF2B5EF4-FFF2-40B4-BE49-F238E27FC236}">
                <a16:creationId xmlns:a16="http://schemas.microsoft.com/office/drawing/2014/main" id="{2E0E296B-ED82-0ABB-198D-E354F676B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3872" y="1604010"/>
            <a:ext cx="3384232" cy="338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80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BDE7-1013-7C87-1341-017A6EDBC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9B3BFD-5695-C81C-4127-28039FA81F5D}"/>
              </a:ext>
            </a:extLst>
          </p:cNvPr>
          <p:cNvSpPr/>
          <p:nvPr/>
        </p:nvSpPr>
        <p:spPr>
          <a:xfrm>
            <a:off x="0" y="0"/>
            <a:ext cx="12192000" cy="478465"/>
          </a:xfrm>
          <a:prstGeom prst="rect">
            <a:avLst/>
          </a:prstGeom>
          <a:solidFill>
            <a:srgbClr val="0B6F9F"/>
          </a:solidFill>
          <a:ln>
            <a:solidFill>
              <a:srgbClr val="0B6F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dirty="0">
                <a:latin typeface="Montserrat" pitchFamily="2" charset="77"/>
              </a:rPr>
              <a:t>MERSCOPE Xenium – Adjacent sections comparison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471A9689-2613-5137-A496-94159D246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2057400"/>
            <a:ext cx="2743200" cy="2743200"/>
          </a:xfrm>
          <a:prstGeom prst="rect">
            <a:avLst/>
          </a:prstGeom>
        </p:spPr>
      </p:pic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id="{E48E3DD6-A369-41F0-D74E-A8F60C84A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7541" y="2057400"/>
            <a:ext cx="2743200" cy="2743200"/>
          </a:xfrm>
          <a:prstGeom prst="rect">
            <a:avLst/>
          </a:prstGeom>
        </p:spPr>
      </p:pic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DF2A6BBE-4AC3-3518-6EAF-0E1ABA7D7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260" y="2057400"/>
            <a:ext cx="2743200" cy="2743200"/>
          </a:xfrm>
          <a:prstGeom prst="rect">
            <a:avLst/>
          </a:prstGeom>
        </p:spPr>
      </p:pic>
      <p:pic>
        <p:nvPicPr>
          <p:cNvPr id="13" name="Picture 12" descr="A diagram of a graph&#10;&#10;AI-generated content may be incorrect.">
            <a:extLst>
              <a:ext uri="{FF2B5EF4-FFF2-40B4-BE49-F238E27FC236}">
                <a16:creationId xmlns:a16="http://schemas.microsoft.com/office/drawing/2014/main" id="{2ED76EF2-73E8-F265-35E8-32080F3BD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7340" y="20574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65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Mathieu Bourdenx</dc:creator>
  <cp:lastModifiedBy>Mathieu Bourdenx</cp:lastModifiedBy>
  <cp:revision>1</cp:revision>
  <dcterms:created xsi:type="dcterms:W3CDTF">2025-10-16T12:48:16Z</dcterms:created>
  <dcterms:modified xsi:type="dcterms:W3CDTF">2025-10-16T13:04:07Z</dcterms:modified>
</cp:coreProperties>
</file>