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cycle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PowerShell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smtClean="0"/>
              <a:t>lignes </a:t>
            </a:r>
            <a:r>
              <a:rPr lang="en-US" dirty="0" smtClean="0"/>
              <a:t>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1291</TotalTime>
  <Words>336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46</cp:revision>
  <dcterms:created xsi:type="dcterms:W3CDTF">2017-11-11T11:46:12Z</dcterms:created>
  <dcterms:modified xsi:type="dcterms:W3CDTF">2017-11-24T16:20:27Z</dcterms:modified>
</cp:coreProperties>
</file>