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6"/>
  </p:notesMasterIdLst>
  <p:handoutMasterIdLst>
    <p:handoutMasterId r:id="rId7"/>
  </p:handoutMasterIdLst>
  <p:sldIdLst>
    <p:sldId id="535" r:id="rId2"/>
    <p:sldId id="539" r:id="rId3"/>
    <p:sldId id="487" r:id="rId4"/>
    <p:sldId id="540" r:id="rId5"/>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7239" autoAdjust="0"/>
  </p:normalViewPr>
  <p:slideViewPr>
    <p:cSldViewPr showGuides="1">
      <p:cViewPr>
        <p:scale>
          <a:sx n="100" d="100"/>
          <a:sy n="100" d="100"/>
        </p:scale>
        <p:origin x="-1974" y="-834"/>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6" d="100"/>
          <a:sy n="96" d="100"/>
        </p:scale>
        <p:origin x="-3312" y="-9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smtClean="0"/>
              <a:t>Copyright 2018 FUJITSU LIMITED</a:t>
            </a:r>
            <a:endParaRPr lang="en-GB" altLang="ja-JP"/>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2018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2018 FUJITSU LIMITED</a:t>
            </a:r>
            <a:endParaRPr lang="en-US" altLang="ja-JP"/>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a:t>
            </a:fld>
            <a:endParaRPr lang="en-US" altLang="ja-JP"/>
          </a:p>
        </p:txBody>
      </p:sp>
    </p:spTree>
    <p:extLst>
      <p:ext uri="{BB962C8B-B14F-4D97-AF65-F5344CB8AC3E}">
        <p14:creationId xmlns:p14="http://schemas.microsoft.com/office/powerpoint/2010/main" val="225022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2018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a:t>
            </a:fld>
            <a:endParaRPr lang="en-US" altLang="ja-JP"/>
          </a:p>
        </p:txBody>
      </p:sp>
    </p:spTree>
    <p:extLst>
      <p:ext uri="{BB962C8B-B14F-4D97-AF65-F5344CB8AC3E}">
        <p14:creationId xmlns:p14="http://schemas.microsoft.com/office/powerpoint/2010/main" val="15784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t>Copyright 2018 FUJITSU LIMITED</a:t>
            </a:r>
            <a:endParaRPr lang="de-DE" altLang="ja-JP"/>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3"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t>Copyright 2018 FUJITSU LIMITED</a:t>
            </a:r>
            <a:endParaRPr lang="de-DE" altLang="ja-JP"/>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t>Copyright 2018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smtClean="0"/>
              <a:t>Copyright 2018 FUJITSU LIMITED</a:t>
            </a:r>
            <a:endParaRPr lang="de-DE" altLang="ja-JP" dirty="0"/>
          </a:p>
        </p:txBody>
      </p:sp>
    </p:spTree>
    <p:extLst>
      <p:ext uri="{BB962C8B-B14F-4D97-AF65-F5344CB8AC3E}">
        <p14:creationId xmlns:p14="http://schemas.microsoft.com/office/powerpoint/2010/main" val="71532109"/>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smtClean="0"/>
              <a:t>Copyright 2018 FUJITSU LIMITED</a:t>
            </a:r>
            <a:endParaRPr lang="de-DE" altLang="ja-JP" dirty="0"/>
          </a:p>
        </p:txBody>
      </p:sp>
    </p:spTree>
    <p:extLst>
      <p:ext uri="{BB962C8B-B14F-4D97-AF65-F5344CB8AC3E}">
        <p14:creationId xmlns:p14="http://schemas.microsoft.com/office/powerpoint/2010/main" val="2073606256"/>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smtClean="0"/>
              <a:t>Copyright 2018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t>Copyright 2018 FUJITSU LIMITED</a:t>
            </a:r>
            <a:endParaRPr lang="de-DE" altLang="ja-JP"/>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2018 FUJITSU LIMITED</a:t>
            </a:r>
            <a:endParaRPr lang="de-DE" altLang="ja-JP"/>
          </a:p>
        </p:txBody>
      </p:sp>
      <p:pic>
        <p:nvPicPr>
          <p:cNvPr id="3" name="図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smtClean="0"/>
              <a:t>Copyright 2018 FUJITSU LIMITED</a:t>
            </a:r>
            <a:endParaRPr lang="de-DE" altLang="ja-JP"/>
          </a:p>
        </p:txBody>
      </p:sp>
      <p:sp>
        <p:nvSpPr>
          <p:cNvPr id="551938" name="Rectangle 2"/>
          <p:cNvSpPr>
            <a:spLocks noGrp="1" noChangeArrowheads="1"/>
          </p:cNvSpPr>
          <p:nvPr>
            <p:ph type="ctrTitle"/>
          </p:nvPr>
        </p:nvSpPr>
        <p:spPr/>
        <p:txBody>
          <a:bodyPr/>
          <a:lstStyle/>
          <a:p>
            <a:endParaRPr lang="ja-JP" altLang="en-US" dirty="0"/>
          </a:p>
        </p:txBody>
      </p:sp>
      <p:sp>
        <p:nvSpPr>
          <p:cNvPr id="551939" name="Rectangle 3"/>
          <p:cNvSpPr>
            <a:spLocks noGrp="1" noChangeArrowheads="1"/>
          </p:cNvSpPr>
          <p:nvPr>
            <p:ph type="subTitle" idx="1"/>
            <p:custDataLst>
              <p:tags r:id="rId1"/>
            </p:custDataLst>
          </p:nvPr>
        </p:nvSpPr>
        <p:spPr/>
        <p:txBody>
          <a:bodyPr/>
          <a:lstStyle/>
          <a:p>
            <a:endParaRPr lang="en-US" altLang="ja-JP" dirty="0"/>
          </a:p>
        </p:txBody>
      </p:sp>
      <p:sp>
        <p:nvSpPr>
          <p:cNvPr id="7" name="角丸四角形吹き出し 6"/>
          <p:cNvSpPr/>
          <p:nvPr/>
        </p:nvSpPr>
        <p:spPr bwMode="gray">
          <a:xfrm>
            <a:off x="755576" y="5661248"/>
            <a:ext cx="4320480" cy="360040"/>
          </a:xfrm>
          <a:prstGeom prst="wedgeRoundRectCallout">
            <a:avLst>
              <a:gd name="adj1" fmla="val -44837"/>
              <a:gd name="adj2" fmla="val 198210"/>
              <a:gd name="adj3" fmla="val 16667"/>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j-lt"/>
                <a:ea typeface="+mn-ea"/>
              </a:rPr>
              <a:t>秘密表示は適切なものに切り替えてご利用ください。</a:t>
            </a:r>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endParaRPr lang="de-DE" altLang="ja-JP" dirty="0"/>
          </a:p>
        </p:txBody>
      </p:sp>
      <p:sp>
        <p:nvSpPr>
          <p:cNvPr id="6" name="タイトル 5"/>
          <p:cNvSpPr>
            <a:spLocks noGrp="1"/>
          </p:cNvSpPr>
          <p:nvPr>
            <p:ph type="ctrTitle"/>
          </p:nvPr>
        </p:nvSpPr>
        <p:spPr/>
        <p:txBody>
          <a:bodyPr/>
          <a:lstStyle/>
          <a:p>
            <a:endParaRPr kumimoji="1" lang="ja-JP" altLang="en-US" dirty="0"/>
          </a:p>
        </p:txBody>
      </p:sp>
      <p:sp>
        <p:nvSpPr>
          <p:cNvPr id="4" name="フッター プレースホルダー 3"/>
          <p:cNvSpPr>
            <a:spLocks noGrp="1"/>
          </p:cNvSpPr>
          <p:nvPr>
            <p:ph type="ftr" sz="quarter" idx="3"/>
          </p:nvPr>
        </p:nvSpPr>
        <p:spPr/>
        <p:txBody>
          <a:bodyPr/>
          <a:lstStyle/>
          <a:p>
            <a:r>
              <a:rPr lang="de-DE" altLang="ja-JP" smtClean="0"/>
              <a:t>Copyright 2018 FUJITSU LIMITED</a:t>
            </a:r>
            <a:endParaRPr lang="de-DE" altLang="ja-JP" dirty="0"/>
          </a:p>
        </p:txBody>
      </p:sp>
      <p:sp>
        <p:nvSpPr>
          <p:cNvPr id="5" name="スライド番号プレースホルダー 4"/>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320331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smtClean="0"/>
              <a:t>Copyright 2018 FUJITSU LIMITED</a:t>
            </a:r>
            <a:endParaRPr lang="de-DE" altLang="ja-JP"/>
          </a:p>
        </p:txBody>
      </p:sp>
      <p:sp>
        <p:nvSpPr>
          <p:cNvPr id="386080" name="Rectangle 32"/>
          <p:cNvSpPr>
            <a:spLocks noGrp="1" noChangeArrowheads="1"/>
          </p:cNvSpPr>
          <p:nvPr>
            <p:ph type="body" idx="1"/>
          </p:nvPr>
        </p:nvSpPr>
        <p:spPr/>
        <p:txBody>
          <a:bodyPr/>
          <a:lstStyle/>
          <a:p>
            <a:endParaRPr lang="en-US" altLang="ja-JP" dirty="0"/>
          </a:p>
        </p:txBody>
      </p:sp>
      <p:sp>
        <p:nvSpPr>
          <p:cNvPr id="386089" name="Rectangle 41"/>
          <p:cNvSpPr>
            <a:spLocks noGrp="1" noChangeArrowheads="1"/>
          </p:cNvSpPr>
          <p:nvPr>
            <p:ph type="title"/>
          </p:nvPr>
        </p:nvSpPr>
        <p:spPr/>
        <p:txBody>
          <a:bodyPr/>
          <a:lstStyle/>
          <a:p>
            <a:endParaRPr lang="en-US" altLang="ja-JP" dirty="0"/>
          </a:p>
        </p:txBody>
      </p:sp>
      <p:sp>
        <p:nvSpPr>
          <p:cNvPr id="7" name="スライド番号プレースホルダー 6"/>
          <p:cNvSpPr>
            <a:spLocks noGrp="1"/>
          </p:cNvSpPr>
          <p:nvPr>
            <p:ph type="sldNum" sz="quarter" idx="10"/>
          </p:nvPr>
        </p:nvSpPr>
        <p:spPr/>
        <p:txBody>
          <a:bodyPr/>
          <a:lstStyle/>
          <a:p>
            <a:fld id="{DE2B87E1-F9DF-4BEE-B07D-635D26011F4B}" type="slidenum">
              <a:rPr lang="de-DE" altLang="ja-JP" smtClean="0"/>
              <a:pPr/>
              <a:t>2</a:t>
            </a:fld>
            <a:endParaRPr lang="de-DE"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画面に合わせる (4:3)</PresentationFormat>
  <Paragraphs>15</Paragraphs>
  <Slides>4</Slides>
  <Notes>4</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F_Tool_2_JA_R</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2018-04-05T06:34:47Z</dcterms:modified>
</cp:coreProperties>
</file>