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90" d="100"/>
          <a:sy n="190" d="100"/>
        </p:scale>
        <p:origin x="600" y="3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9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72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80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9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17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59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55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61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E295-7A36-406F-9C41-1608E3A234F2}" type="datetimeFigureOut">
              <a:rPr lang="fr-FR" smtClean="0"/>
              <a:t>19/10/2013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7DDE-25CF-4E51-AC17-55D82A2BE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8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2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1907704" y="2724449"/>
            <a:ext cx="0" cy="30963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66409" y="5604769"/>
            <a:ext cx="51845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 12"/>
          <p:cNvSpPr/>
          <p:nvPr/>
        </p:nvSpPr>
        <p:spPr>
          <a:xfrm>
            <a:off x="1968892" y="2906904"/>
            <a:ext cx="4917056" cy="1737098"/>
          </a:xfrm>
          <a:custGeom>
            <a:avLst/>
            <a:gdLst>
              <a:gd name="connsiteX0" fmla="*/ 0 w 4917056"/>
              <a:gd name="connsiteY0" fmla="*/ 1719060 h 1719060"/>
              <a:gd name="connsiteX1" fmla="*/ 129396 w 4917056"/>
              <a:gd name="connsiteY1" fmla="*/ 1537906 h 1719060"/>
              <a:gd name="connsiteX2" fmla="*/ 327803 w 4917056"/>
              <a:gd name="connsiteY2" fmla="*/ 1313619 h 1719060"/>
              <a:gd name="connsiteX3" fmla="*/ 560717 w 4917056"/>
              <a:gd name="connsiteY3" fmla="*/ 1037574 h 1719060"/>
              <a:gd name="connsiteX4" fmla="*/ 724619 w 4917056"/>
              <a:gd name="connsiteY4" fmla="*/ 1037574 h 1719060"/>
              <a:gd name="connsiteX5" fmla="*/ 810883 w 4917056"/>
              <a:gd name="connsiteY5" fmla="*/ 1106585 h 1719060"/>
              <a:gd name="connsiteX6" fmla="*/ 1009290 w 4917056"/>
              <a:gd name="connsiteY6" fmla="*/ 1270487 h 1719060"/>
              <a:gd name="connsiteX7" fmla="*/ 1276709 w 4917056"/>
              <a:gd name="connsiteY7" fmla="*/ 1451641 h 1719060"/>
              <a:gd name="connsiteX8" fmla="*/ 1423358 w 4917056"/>
              <a:gd name="connsiteY8" fmla="*/ 1443015 h 1719060"/>
              <a:gd name="connsiteX9" fmla="*/ 1509622 w 4917056"/>
              <a:gd name="connsiteY9" fmla="*/ 1408509 h 1719060"/>
              <a:gd name="connsiteX10" fmla="*/ 1587260 w 4917056"/>
              <a:gd name="connsiteY10" fmla="*/ 1304992 h 1719060"/>
              <a:gd name="connsiteX11" fmla="*/ 1656271 w 4917056"/>
              <a:gd name="connsiteY11" fmla="*/ 1123838 h 1719060"/>
              <a:gd name="connsiteX12" fmla="*/ 1716656 w 4917056"/>
              <a:gd name="connsiteY12" fmla="*/ 873672 h 1719060"/>
              <a:gd name="connsiteX13" fmla="*/ 1828800 w 4917056"/>
              <a:gd name="connsiteY13" fmla="*/ 537241 h 1719060"/>
              <a:gd name="connsiteX14" fmla="*/ 1897811 w 4917056"/>
              <a:gd name="connsiteY14" fmla="*/ 502736 h 1719060"/>
              <a:gd name="connsiteX15" fmla="*/ 1984075 w 4917056"/>
              <a:gd name="connsiteY15" fmla="*/ 571747 h 1719060"/>
              <a:gd name="connsiteX16" fmla="*/ 2035834 w 4917056"/>
              <a:gd name="connsiteY16" fmla="*/ 744275 h 1719060"/>
              <a:gd name="connsiteX17" fmla="*/ 2130724 w 4917056"/>
              <a:gd name="connsiteY17" fmla="*/ 1003068 h 1719060"/>
              <a:gd name="connsiteX18" fmla="*/ 2216988 w 4917056"/>
              <a:gd name="connsiteY18" fmla="*/ 1097958 h 1719060"/>
              <a:gd name="connsiteX19" fmla="*/ 2398143 w 4917056"/>
              <a:gd name="connsiteY19" fmla="*/ 1072079 h 1719060"/>
              <a:gd name="connsiteX20" fmla="*/ 2449902 w 4917056"/>
              <a:gd name="connsiteY20" fmla="*/ 934057 h 1719060"/>
              <a:gd name="connsiteX21" fmla="*/ 2475781 w 4917056"/>
              <a:gd name="connsiteY21" fmla="*/ 778781 h 1719060"/>
              <a:gd name="connsiteX22" fmla="*/ 2596551 w 4917056"/>
              <a:gd name="connsiteY22" fmla="*/ 632132 h 1719060"/>
              <a:gd name="connsiteX23" fmla="*/ 2708694 w 4917056"/>
              <a:gd name="connsiteY23" fmla="*/ 778781 h 1719060"/>
              <a:gd name="connsiteX24" fmla="*/ 2812211 w 4917056"/>
              <a:gd name="connsiteY24" fmla="*/ 959936 h 1719060"/>
              <a:gd name="connsiteX25" fmla="*/ 2932981 w 4917056"/>
              <a:gd name="connsiteY25" fmla="*/ 1054826 h 1719060"/>
              <a:gd name="connsiteX26" fmla="*/ 3088256 w 4917056"/>
              <a:gd name="connsiteY26" fmla="*/ 959936 h 1719060"/>
              <a:gd name="connsiteX27" fmla="*/ 3165894 w 4917056"/>
              <a:gd name="connsiteY27" fmla="*/ 804660 h 1719060"/>
              <a:gd name="connsiteX28" fmla="*/ 3209026 w 4917056"/>
              <a:gd name="connsiteY28" fmla="*/ 666638 h 1719060"/>
              <a:gd name="connsiteX29" fmla="*/ 3355675 w 4917056"/>
              <a:gd name="connsiteY29" fmla="*/ 425098 h 1719060"/>
              <a:gd name="connsiteX30" fmla="*/ 3510951 w 4917056"/>
              <a:gd name="connsiteY30" fmla="*/ 407845 h 1719060"/>
              <a:gd name="connsiteX31" fmla="*/ 3640347 w 4917056"/>
              <a:gd name="connsiteY31" fmla="*/ 476857 h 1719060"/>
              <a:gd name="connsiteX32" fmla="*/ 3778369 w 4917056"/>
              <a:gd name="connsiteY32" fmla="*/ 632132 h 1719060"/>
              <a:gd name="connsiteX33" fmla="*/ 3881886 w 4917056"/>
              <a:gd name="connsiteY33" fmla="*/ 649385 h 1719060"/>
              <a:gd name="connsiteX34" fmla="*/ 4019909 w 4917056"/>
              <a:gd name="connsiteY34" fmla="*/ 623506 h 1719060"/>
              <a:gd name="connsiteX35" fmla="*/ 4132052 w 4917056"/>
              <a:gd name="connsiteY35" fmla="*/ 494109 h 1719060"/>
              <a:gd name="connsiteX36" fmla="*/ 4270075 w 4917056"/>
              <a:gd name="connsiteY36" fmla="*/ 269823 h 1719060"/>
              <a:gd name="connsiteX37" fmla="*/ 4468483 w 4917056"/>
              <a:gd name="connsiteY37" fmla="*/ 2404 h 1719060"/>
              <a:gd name="connsiteX38" fmla="*/ 4615132 w 4917056"/>
              <a:gd name="connsiteY38" fmla="*/ 433725 h 1719060"/>
              <a:gd name="connsiteX39" fmla="*/ 4666890 w 4917056"/>
              <a:gd name="connsiteY39" fmla="*/ 554494 h 1719060"/>
              <a:gd name="connsiteX40" fmla="*/ 4822166 w 4917056"/>
              <a:gd name="connsiteY40" fmla="*/ 813287 h 1719060"/>
              <a:gd name="connsiteX41" fmla="*/ 4908430 w 4917056"/>
              <a:gd name="connsiteY41" fmla="*/ 925430 h 1719060"/>
              <a:gd name="connsiteX42" fmla="*/ 4891177 w 4917056"/>
              <a:gd name="connsiteY42" fmla="*/ 916804 h 1719060"/>
              <a:gd name="connsiteX43" fmla="*/ 4917056 w 4917056"/>
              <a:gd name="connsiteY43" fmla="*/ 925430 h 1719060"/>
              <a:gd name="connsiteX0" fmla="*/ 0 w 4917056"/>
              <a:gd name="connsiteY0" fmla="*/ 1719060 h 1719060"/>
              <a:gd name="connsiteX1" fmla="*/ 129396 w 4917056"/>
              <a:gd name="connsiteY1" fmla="*/ 1537906 h 1719060"/>
              <a:gd name="connsiteX2" fmla="*/ 327803 w 4917056"/>
              <a:gd name="connsiteY2" fmla="*/ 1313619 h 1719060"/>
              <a:gd name="connsiteX3" fmla="*/ 560717 w 4917056"/>
              <a:gd name="connsiteY3" fmla="*/ 1037574 h 1719060"/>
              <a:gd name="connsiteX4" fmla="*/ 724619 w 4917056"/>
              <a:gd name="connsiteY4" fmla="*/ 1037574 h 1719060"/>
              <a:gd name="connsiteX5" fmla="*/ 810883 w 4917056"/>
              <a:gd name="connsiteY5" fmla="*/ 1106585 h 1719060"/>
              <a:gd name="connsiteX6" fmla="*/ 1009290 w 4917056"/>
              <a:gd name="connsiteY6" fmla="*/ 1270487 h 1719060"/>
              <a:gd name="connsiteX7" fmla="*/ 1285336 w 4917056"/>
              <a:gd name="connsiteY7" fmla="*/ 1563784 h 1719060"/>
              <a:gd name="connsiteX8" fmla="*/ 1423358 w 4917056"/>
              <a:gd name="connsiteY8" fmla="*/ 1443015 h 1719060"/>
              <a:gd name="connsiteX9" fmla="*/ 1509622 w 4917056"/>
              <a:gd name="connsiteY9" fmla="*/ 1408509 h 1719060"/>
              <a:gd name="connsiteX10" fmla="*/ 1587260 w 4917056"/>
              <a:gd name="connsiteY10" fmla="*/ 1304992 h 1719060"/>
              <a:gd name="connsiteX11" fmla="*/ 1656271 w 4917056"/>
              <a:gd name="connsiteY11" fmla="*/ 1123838 h 1719060"/>
              <a:gd name="connsiteX12" fmla="*/ 1716656 w 4917056"/>
              <a:gd name="connsiteY12" fmla="*/ 873672 h 1719060"/>
              <a:gd name="connsiteX13" fmla="*/ 1828800 w 4917056"/>
              <a:gd name="connsiteY13" fmla="*/ 537241 h 1719060"/>
              <a:gd name="connsiteX14" fmla="*/ 1897811 w 4917056"/>
              <a:gd name="connsiteY14" fmla="*/ 502736 h 1719060"/>
              <a:gd name="connsiteX15" fmla="*/ 1984075 w 4917056"/>
              <a:gd name="connsiteY15" fmla="*/ 571747 h 1719060"/>
              <a:gd name="connsiteX16" fmla="*/ 2035834 w 4917056"/>
              <a:gd name="connsiteY16" fmla="*/ 744275 h 1719060"/>
              <a:gd name="connsiteX17" fmla="*/ 2130724 w 4917056"/>
              <a:gd name="connsiteY17" fmla="*/ 1003068 h 1719060"/>
              <a:gd name="connsiteX18" fmla="*/ 2216988 w 4917056"/>
              <a:gd name="connsiteY18" fmla="*/ 1097958 h 1719060"/>
              <a:gd name="connsiteX19" fmla="*/ 2398143 w 4917056"/>
              <a:gd name="connsiteY19" fmla="*/ 1072079 h 1719060"/>
              <a:gd name="connsiteX20" fmla="*/ 2449902 w 4917056"/>
              <a:gd name="connsiteY20" fmla="*/ 934057 h 1719060"/>
              <a:gd name="connsiteX21" fmla="*/ 2475781 w 4917056"/>
              <a:gd name="connsiteY21" fmla="*/ 778781 h 1719060"/>
              <a:gd name="connsiteX22" fmla="*/ 2596551 w 4917056"/>
              <a:gd name="connsiteY22" fmla="*/ 632132 h 1719060"/>
              <a:gd name="connsiteX23" fmla="*/ 2708694 w 4917056"/>
              <a:gd name="connsiteY23" fmla="*/ 778781 h 1719060"/>
              <a:gd name="connsiteX24" fmla="*/ 2812211 w 4917056"/>
              <a:gd name="connsiteY24" fmla="*/ 959936 h 1719060"/>
              <a:gd name="connsiteX25" fmla="*/ 2932981 w 4917056"/>
              <a:gd name="connsiteY25" fmla="*/ 1054826 h 1719060"/>
              <a:gd name="connsiteX26" fmla="*/ 3088256 w 4917056"/>
              <a:gd name="connsiteY26" fmla="*/ 959936 h 1719060"/>
              <a:gd name="connsiteX27" fmla="*/ 3165894 w 4917056"/>
              <a:gd name="connsiteY27" fmla="*/ 804660 h 1719060"/>
              <a:gd name="connsiteX28" fmla="*/ 3209026 w 4917056"/>
              <a:gd name="connsiteY28" fmla="*/ 666638 h 1719060"/>
              <a:gd name="connsiteX29" fmla="*/ 3355675 w 4917056"/>
              <a:gd name="connsiteY29" fmla="*/ 425098 h 1719060"/>
              <a:gd name="connsiteX30" fmla="*/ 3510951 w 4917056"/>
              <a:gd name="connsiteY30" fmla="*/ 407845 h 1719060"/>
              <a:gd name="connsiteX31" fmla="*/ 3640347 w 4917056"/>
              <a:gd name="connsiteY31" fmla="*/ 476857 h 1719060"/>
              <a:gd name="connsiteX32" fmla="*/ 3778369 w 4917056"/>
              <a:gd name="connsiteY32" fmla="*/ 632132 h 1719060"/>
              <a:gd name="connsiteX33" fmla="*/ 3881886 w 4917056"/>
              <a:gd name="connsiteY33" fmla="*/ 649385 h 1719060"/>
              <a:gd name="connsiteX34" fmla="*/ 4019909 w 4917056"/>
              <a:gd name="connsiteY34" fmla="*/ 623506 h 1719060"/>
              <a:gd name="connsiteX35" fmla="*/ 4132052 w 4917056"/>
              <a:gd name="connsiteY35" fmla="*/ 494109 h 1719060"/>
              <a:gd name="connsiteX36" fmla="*/ 4270075 w 4917056"/>
              <a:gd name="connsiteY36" fmla="*/ 269823 h 1719060"/>
              <a:gd name="connsiteX37" fmla="*/ 4468483 w 4917056"/>
              <a:gd name="connsiteY37" fmla="*/ 2404 h 1719060"/>
              <a:gd name="connsiteX38" fmla="*/ 4615132 w 4917056"/>
              <a:gd name="connsiteY38" fmla="*/ 433725 h 1719060"/>
              <a:gd name="connsiteX39" fmla="*/ 4666890 w 4917056"/>
              <a:gd name="connsiteY39" fmla="*/ 554494 h 1719060"/>
              <a:gd name="connsiteX40" fmla="*/ 4822166 w 4917056"/>
              <a:gd name="connsiteY40" fmla="*/ 813287 h 1719060"/>
              <a:gd name="connsiteX41" fmla="*/ 4908430 w 4917056"/>
              <a:gd name="connsiteY41" fmla="*/ 925430 h 1719060"/>
              <a:gd name="connsiteX42" fmla="*/ 4891177 w 4917056"/>
              <a:gd name="connsiteY42" fmla="*/ 916804 h 1719060"/>
              <a:gd name="connsiteX43" fmla="*/ 4917056 w 4917056"/>
              <a:gd name="connsiteY43" fmla="*/ 925430 h 1719060"/>
              <a:gd name="connsiteX0" fmla="*/ 0 w 4917056"/>
              <a:gd name="connsiteY0" fmla="*/ 1719060 h 1719060"/>
              <a:gd name="connsiteX1" fmla="*/ 129396 w 4917056"/>
              <a:gd name="connsiteY1" fmla="*/ 1537906 h 1719060"/>
              <a:gd name="connsiteX2" fmla="*/ 327803 w 4917056"/>
              <a:gd name="connsiteY2" fmla="*/ 1313619 h 1719060"/>
              <a:gd name="connsiteX3" fmla="*/ 560717 w 4917056"/>
              <a:gd name="connsiteY3" fmla="*/ 1037574 h 1719060"/>
              <a:gd name="connsiteX4" fmla="*/ 724619 w 4917056"/>
              <a:gd name="connsiteY4" fmla="*/ 1037574 h 1719060"/>
              <a:gd name="connsiteX5" fmla="*/ 810883 w 4917056"/>
              <a:gd name="connsiteY5" fmla="*/ 1106585 h 1719060"/>
              <a:gd name="connsiteX6" fmla="*/ 1009290 w 4917056"/>
              <a:gd name="connsiteY6" fmla="*/ 1270487 h 1719060"/>
              <a:gd name="connsiteX7" fmla="*/ 1285336 w 4917056"/>
              <a:gd name="connsiteY7" fmla="*/ 1563784 h 1719060"/>
              <a:gd name="connsiteX8" fmla="*/ 1466490 w 4917056"/>
              <a:gd name="connsiteY8" fmla="*/ 1477521 h 1719060"/>
              <a:gd name="connsiteX9" fmla="*/ 1509622 w 4917056"/>
              <a:gd name="connsiteY9" fmla="*/ 1408509 h 1719060"/>
              <a:gd name="connsiteX10" fmla="*/ 1587260 w 4917056"/>
              <a:gd name="connsiteY10" fmla="*/ 1304992 h 1719060"/>
              <a:gd name="connsiteX11" fmla="*/ 1656271 w 4917056"/>
              <a:gd name="connsiteY11" fmla="*/ 1123838 h 1719060"/>
              <a:gd name="connsiteX12" fmla="*/ 1716656 w 4917056"/>
              <a:gd name="connsiteY12" fmla="*/ 873672 h 1719060"/>
              <a:gd name="connsiteX13" fmla="*/ 1828800 w 4917056"/>
              <a:gd name="connsiteY13" fmla="*/ 537241 h 1719060"/>
              <a:gd name="connsiteX14" fmla="*/ 1897811 w 4917056"/>
              <a:gd name="connsiteY14" fmla="*/ 502736 h 1719060"/>
              <a:gd name="connsiteX15" fmla="*/ 1984075 w 4917056"/>
              <a:gd name="connsiteY15" fmla="*/ 571747 h 1719060"/>
              <a:gd name="connsiteX16" fmla="*/ 2035834 w 4917056"/>
              <a:gd name="connsiteY16" fmla="*/ 744275 h 1719060"/>
              <a:gd name="connsiteX17" fmla="*/ 2130724 w 4917056"/>
              <a:gd name="connsiteY17" fmla="*/ 1003068 h 1719060"/>
              <a:gd name="connsiteX18" fmla="*/ 2216988 w 4917056"/>
              <a:gd name="connsiteY18" fmla="*/ 1097958 h 1719060"/>
              <a:gd name="connsiteX19" fmla="*/ 2398143 w 4917056"/>
              <a:gd name="connsiteY19" fmla="*/ 1072079 h 1719060"/>
              <a:gd name="connsiteX20" fmla="*/ 2449902 w 4917056"/>
              <a:gd name="connsiteY20" fmla="*/ 934057 h 1719060"/>
              <a:gd name="connsiteX21" fmla="*/ 2475781 w 4917056"/>
              <a:gd name="connsiteY21" fmla="*/ 778781 h 1719060"/>
              <a:gd name="connsiteX22" fmla="*/ 2596551 w 4917056"/>
              <a:gd name="connsiteY22" fmla="*/ 632132 h 1719060"/>
              <a:gd name="connsiteX23" fmla="*/ 2708694 w 4917056"/>
              <a:gd name="connsiteY23" fmla="*/ 778781 h 1719060"/>
              <a:gd name="connsiteX24" fmla="*/ 2812211 w 4917056"/>
              <a:gd name="connsiteY24" fmla="*/ 959936 h 1719060"/>
              <a:gd name="connsiteX25" fmla="*/ 2932981 w 4917056"/>
              <a:gd name="connsiteY25" fmla="*/ 1054826 h 1719060"/>
              <a:gd name="connsiteX26" fmla="*/ 3088256 w 4917056"/>
              <a:gd name="connsiteY26" fmla="*/ 959936 h 1719060"/>
              <a:gd name="connsiteX27" fmla="*/ 3165894 w 4917056"/>
              <a:gd name="connsiteY27" fmla="*/ 804660 h 1719060"/>
              <a:gd name="connsiteX28" fmla="*/ 3209026 w 4917056"/>
              <a:gd name="connsiteY28" fmla="*/ 666638 h 1719060"/>
              <a:gd name="connsiteX29" fmla="*/ 3355675 w 4917056"/>
              <a:gd name="connsiteY29" fmla="*/ 425098 h 1719060"/>
              <a:gd name="connsiteX30" fmla="*/ 3510951 w 4917056"/>
              <a:gd name="connsiteY30" fmla="*/ 407845 h 1719060"/>
              <a:gd name="connsiteX31" fmla="*/ 3640347 w 4917056"/>
              <a:gd name="connsiteY31" fmla="*/ 476857 h 1719060"/>
              <a:gd name="connsiteX32" fmla="*/ 3778369 w 4917056"/>
              <a:gd name="connsiteY32" fmla="*/ 632132 h 1719060"/>
              <a:gd name="connsiteX33" fmla="*/ 3881886 w 4917056"/>
              <a:gd name="connsiteY33" fmla="*/ 649385 h 1719060"/>
              <a:gd name="connsiteX34" fmla="*/ 4019909 w 4917056"/>
              <a:gd name="connsiteY34" fmla="*/ 623506 h 1719060"/>
              <a:gd name="connsiteX35" fmla="*/ 4132052 w 4917056"/>
              <a:gd name="connsiteY35" fmla="*/ 494109 h 1719060"/>
              <a:gd name="connsiteX36" fmla="*/ 4270075 w 4917056"/>
              <a:gd name="connsiteY36" fmla="*/ 269823 h 1719060"/>
              <a:gd name="connsiteX37" fmla="*/ 4468483 w 4917056"/>
              <a:gd name="connsiteY37" fmla="*/ 2404 h 1719060"/>
              <a:gd name="connsiteX38" fmla="*/ 4615132 w 4917056"/>
              <a:gd name="connsiteY38" fmla="*/ 433725 h 1719060"/>
              <a:gd name="connsiteX39" fmla="*/ 4666890 w 4917056"/>
              <a:gd name="connsiteY39" fmla="*/ 554494 h 1719060"/>
              <a:gd name="connsiteX40" fmla="*/ 4822166 w 4917056"/>
              <a:gd name="connsiteY40" fmla="*/ 813287 h 1719060"/>
              <a:gd name="connsiteX41" fmla="*/ 4908430 w 4917056"/>
              <a:gd name="connsiteY41" fmla="*/ 925430 h 1719060"/>
              <a:gd name="connsiteX42" fmla="*/ 4891177 w 4917056"/>
              <a:gd name="connsiteY42" fmla="*/ 916804 h 1719060"/>
              <a:gd name="connsiteX43" fmla="*/ 4917056 w 4917056"/>
              <a:gd name="connsiteY43" fmla="*/ 925430 h 1719060"/>
              <a:gd name="connsiteX0" fmla="*/ 0 w 4917056"/>
              <a:gd name="connsiteY0" fmla="*/ 1719060 h 1719060"/>
              <a:gd name="connsiteX1" fmla="*/ 129396 w 4917056"/>
              <a:gd name="connsiteY1" fmla="*/ 1537906 h 1719060"/>
              <a:gd name="connsiteX2" fmla="*/ 327803 w 4917056"/>
              <a:gd name="connsiteY2" fmla="*/ 1313619 h 1719060"/>
              <a:gd name="connsiteX3" fmla="*/ 560717 w 4917056"/>
              <a:gd name="connsiteY3" fmla="*/ 1037574 h 1719060"/>
              <a:gd name="connsiteX4" fmla="*/ 724619 w 4917056"/>
              <a:gd name="connsiteY4" fmla="*/ 1037574 h 1719060"/>
              <a:gd name="connsiteX5" fmla="*/ 810883 w 4917056"/>
              <a:gd name="connsiteY5" fmla="*/ 1106585 h 1719060"/>
              <a:gd name="connsiteX6" fmla="*/ 1009290 w 4917056"/>
              <a:gd name="connsiteY6" fmla="*/ 1270487 h 1719060"/>
              <a:gd name="connsiteX7" fmla="*/ 1285336 w 4917056"/>
              <a:gd name="connsiteY7" fmla="*/ 1563784 h 1719060"/>
              <a:gd name="connsiteX8" fmla="*/ 1466490 w 4917056"/>
              <a:gd name="connsiteY8" fmla="*/ 1477521 h 1719060"/>
              <a:gd name="connsiteX9" fmla="*/ 1587260 w 4917056"/>
              <a:gd name="connsiteY9" fmla="*/ 1304992 h 1719060"/>
              <a:gd name="connsiteX10" fmla="*/ 1656271 w 4917056"/>
              <a:gd name="connsiteY10" fmla="*/ 1123838 h 1719060"/>
              <a:gd name="connsiteX11" fmla="*/ 1716656 w 4917056"/>
              <a:gd name="connsiteY11" fmla="*/ 873672 h 1719060"/>
              <a:gd name="connsiteX12" fmla="*/ 1828800 w 4917056"/>
              <a:gd name="connsiteY12" fmla="*/ 537241 h 1719060"/>
              <a:gd name="connsiteX13" fmla="*/ 1897811 w 4917056"/>
              <a:gd name="connsiteY13" fmla="*/ 502736 h 1719060"/>
              <a:gd name="connsiteX14" fmla="*/ 1984075 w 4917056"/>
              <a:gd name="connsiteY14" fmla="*/ 571747 h 1719060"/>
              <a:gd name="connsiteX15" fmla="*/ 2035834 w 4917056"/>
              <a:gd name="connsiteY15" fmla="*/ 744275 h 1719060"/>
              <a:gd name="connsiteX16" fmla="*/ 2130724 w 4917056"/>
              <a:gd name="connsiteY16" fmla="*/ 1003068 h 1719060"/>
              <a:gd name="connsiteX17" fmla="*/ 2216988 w 4917056"/>
              <a:gd name="connsiteY17" fmla="*/ 1097958 h 1719060"/>
              <a:gd name="connsiteX18" fmla="*/ 2398143 w 4917056"/>
              <a:gd name="connsiteY18" fmla="*/ 1072079 h 1719060"/>
              <a:gd name="connsiteX19" fmla="*/ 2449902 w 4917056"/>
              <a:gd name="connsiteY19" fmla="*/ 934057 h 1719060"/>
              <a:gd name="connsiteX20" fmla="*/ 2475781 w 4917056"/>
              <a:gd name="connsiteY20" fmla="*/ 778781 h 1719060"/>
              <a:gd name="connsiteX21" fmla="*/ 2596551 w 4917056"/>
              <a:gd name="connsiteY21" fmla="*/ 632132 h 1719060"/>
              <a:gd name="connsiteX22" fmla="*/ 2708694 w 4917056"/>
              <a:gd name="connsiteY22" fmla="*/ 778781 h 1719060"/>
              <a:gd name="connsiteX23" fmla="*/ 2812211 w 4917056"/>
              <a:gd name="connsiteY23" fmla="*/ 959936 h 1719060"/>
              <a:gd name="connsiteX24" fmla="*/ 2932981 w 4917056"/>
              <a:gd name="connsiteY24" fmla="*/ 1054826 h 1719060"/>
              <a:gd name="connsiteX25" fmla="*/ 3088256 w 4917056"/>
              <a:gd name="connsiteY25" fmla="*/ 959936 h 1719060"/>
              <a:gd name="connsiteX26" fmla="*/ 3165894 w 4917056"/>
              <a:gd name="connsiteY26" fmla="*/ 804660 h 1719060"/>
              <a:gd name="connsiteX27" fmla="*/ 3209026 w 4917056"/>
              <a:gd name="connsiteY27" fmla="*/ 666638 h 1719060"/>
              <a:gd name="connsiteX28" fmla="*/ 3355675 w 4917056"/>
              <a:gd name="connsiteY28" fmla="*/ 425098 h 1719060"/>
              <a:gd name="connsiteX29" fmla="*/ 3510951 w 4917056"/>
              <a:gd name="connsiteY29" fmla="*/ 407845 h 1719060"/>
              <a:gd name="connsiteX30" fmla="*/ 3640347 w 4917056"/>
              <a:gd name="connsiteY30" fmla="*/ 476857 h 1719060"/>
              <a:gd name="connsiteX31" fmla="*/ 3778369 w 4917056"/>
              <a:gd name="connsiteY31" fmla="*/ 632132 h 1719060"/>
              <a:gd name="connsiteX32" fmla="*/ 3881886 w 4917056"/>
              <a:gd name="connsiteY32" fmla="*/ 649385 h 1719060"/>
              <a:gd name="connsiteX33" fmla="*/ 4019909 w 4917056"/>
              <a:gd name="connsiteY33" fmla="*/ 623506 h 1719060"/>
              <a:gd name="connsiteX34" fmla="*/ 4132052 w 4917056"/>
              <a:gd name="connsiteY34" fmla="*/ 494109 h 1719060"/>
              <a:gd name="connsiteX35" fmla="*/ 4270075 w 4917056"/>
              <a:gd name="connsiteY35" fmla="*/ 269823 h 1719060"/>
              <a:gd name="connsiteX36" fmla="*/ 4468483 w 4917056"/>
              <a:gd name="connsiteY36" fmla="*/ 2404 h 1719060"/>
              <a:gd name="connsiteX37" fmla="*/ 4615132 w 4917056"/>
              <a:gd name="connsiteY37" fmla="*/ 433725 h 1719060"/>
              <a:gd name="connsiteX38" fmla="*/ 4666890 w 4917056"/>
              <a:gd name="connsiteY38" fmla="*/ 554494 h 1719060"/>
              <a:gd name="connsiteX39" fmla="*/ 4822166 w 4917056"/>
              <a:gd name="connsiteY39" fmla="*/ 813287 h 1719060"/>
              <a:gd name="connsiteX40" fmla="*/ 4908430 w 4917056"/>
              <a:gd name="connsiteY40" fmla="*/ 925430 h 1719060"/>
              <a:gd name="connsiteX41" fmla="*/ 4891177 w 4917056"/>
              <a:gd name="connsiteY41" fmla="*/ 916804 h 1719060"/>
              <a:gd name="connsiteX42" fmla="*/ 4917056 w 4917056"/>
              <a:gd name="connsiteY42" fmla="*/ 925430 h 1719060"/>
              <a:gd name="connsiteX0" fmla="*/ 0 w 4917056"/>
              <a:gd name="connsiteY0" fmla="*/ 1719060 h 1719060"/>
              <a:gd name="connsiteX1" fmla="*/ 129396 w 4917056"/>
              <a:gd name="connsiteY1" fmla="*/ 1537906 h 1719060"/>
              <a:gd name="connsiteX2" fmla="*/ 327803 w 4917056"/>
              <a:gd name="connsiteY2" fmla="*/ 1313619 h 1719060"/>
              <a:gd name="connsiteX3" fmla="*/ 560717 w 4917056"/>
              <a:gd name="connsiteY3" fmla="*/ 1037574 h 1719060"/>
              <a:gd name="connsiteX4" fmla="*/ 724619 w 4917056"/>
              <a:gd name="connsiteY4" fmla="*/ 1037574 h 1719060"/>
              <a:gd name="connsiteX5" fmla="*/ 1009290 w 4917056"/>
              <a:gd name="connsiteY5" fmla="*/ 1270487 h 1719060"/>
              <a:gd name="connsiteX6" fmla="*/ 1285336 w 4917056"/>
              <a:gd name="connsiteY6" fmla="*/ 1563784 h 1719060"/>
              <a:gd name="connsiteX7" fmla="*/ 1466490 w 4917056"/>
              <a:gd name="connsiteY7" fmla="*/ 1477521 h 1719060"/>
              <a:gd name="connsiteX8" fmla="*/ 1587260 w 4917056"/>
              <a:gd name="connsiteY8" fmla="*/ 1304992 h 1719060"/>
              <a:gd name="connsiteX9" fmla="*/ 1656271 w 4917056"/>
              <a:gd name="connsiteY9" fmla="*/ 1123838 h 1719060"/>
              <a:gd name="connsiteX10" fmla="*/ 1716656 w 4917056"/>
              <a:gd name="connsiteY10" fmla="*/ 873672 h 1719060"/>
              <a:gd name="connsiteX11" fmla="*/ 1828800 w 4917056"/>
              <a:gd name="connsiteY11" fmla="*/ 537241 h 1719060"/>
              <a:gd name="connsiteX12" fmla="*/ 1897811 w 4917056"/>
              <a:gd name="connsiteY12" fmla="*/ 502736 h 1719060"/>
              <a:gd name="connsiteX13" fmla="*/ 1984075 w 4917056"/>
              <a:gd name="connsiteY13" fmla="*/ 571747 h 1719060"/>
              <a:gd name="connsiteX14" fmla="*/ 2035834 w 4917056"/>
              <a:gd name="connsiteY14" fmla="*/ 744275 h 1719060"/>
              <a:gd name="connsiteX15" fmla="*/ 2130724 w 4917056"/>
              <a:gd name="connsiteY15" fmla="*/ 1003068 h 1719060"/>
              <a:gd name="connsiteX16" fmla="*/ 2216988 w 4917056"/>
              <a:gd name="connsiteY16" fmla="*/ 1097958 h 1719060"/>
              <a:gd name="connsiteX17" fmla="*/ 2398143 w 4917056"/>
              <a:gd name="connsiteY17" fmla="*/ 1072079 h 1719060"/>
              <a:gd name="connsiteX18" fmla="*/ 2449902 w 4917056"/>
              <a:gd name="connsiteY18" fmla="*/ 934057 h 1719060"/>
              <a:gd name="connsiteX19" fmla="*/ 2475781 w 4917056"/>
              <a:gd name="connsiteY19" fmla="*/ 778781 h 1719060"/>
              <a:gd name="connsiteX20" fmla="*/ 2596551 w 4917056"/>
              <a:gd name="connsiteY20" fmla="*/ 632132 h 1719060"/>
              <a:gd name="connsiteX21" fmla="*/ 2708694 w 4917056"/>
              <a:gd name="connsiteY21" fmla="*/ 778781 h 1719060"/>
              <a:gd name="connsiteX22" fmla="*/ 2812211 w 4917056"/>
              <a:gd name="connsiteY22" fmla="*/ 959936 h 1719060"/>
              <a:gd name="connsiteX23" fmla="*/ 2932981 w 4917056"/>
              <a:gd name="connsiteY23" fmla="*/ 1054826 h 1719060"/>
              <a:gd name="connsiteX24" fmla="*/ 3088256 w 4917056"/>
              <a:gd name="connsiteY24" fmla="*/ 959936 h 1719060"/>
              <a:gd name="connsiteX25" fmla="*/ 3165894 w 4917056"/>
              <a:gd name="connsiteY25" fmla="*/ 804660 h 1719060"/>
              <a:gd name="connsiteX26" fmla="*/ 3209026 w 4917056"/>
              <a:gd name="connsiteY26" fmla="*/ 666638 h 1719060"/>
              <a:gd name="connsiteX27" fmla="*/ 3355675 w 4917056"/>
              <a:gd name="connsiteY27" fmla="*/ 425098 h 1719060"/>
              <a:gd name="connsiteX28" fmla="*/ 3510951 w 4917056"/>
              <a:gd name="connsiteY28" fmla="*/ 407845 h 1719060"/>
              <a:gd name="connsiteX29" fmla="*/ 3640347 w 4917056"/>
              <a:gd name="connsiteY29" fmla="*/ 476857 h 1719060"/>
              <a:gd name="connsiteX30" fmla="*/ 3778369 w 4917056"/>
              <a:gd name="connsiteY30" fmla="*/ 632132 h 1719060"/>
              <a:gd name="connsiteX31" fmla="*/ 3881886 w 4917056"/>
              <a:gd name="connsiteY31" fmla="*/ 649385 h 1719060"/>
              <a:gd name="connsiteX32" fmla="*/ 4019909 w 4917056"/>
              <a:gd name="connsiteY32" fmla="*/ 623506 h 1719060"/>
              <a:gd name="connsiteX33" fmla="*/ 4132052 w 4917056"/>
              <a:gd name="connsiteY33" fmla="*/ 494109 h 1719060"/>
              <a:gd name="connsiteX34" fmla="*/ 4270075 w 4917056"/>
              <a:gd name="connsiteY34" fmla="*/ 269823 h 1719060"/>
              <a:gd name="connsiteX35" fmla="*/ 4468483 w 4917056"/>
              <a:gd name="connsiteY35" fmla="*/ 2404 h 1719060"/>
              <a:gd name="connsiteX36" fmla="*/ 4615132 w 4917056"/>
              <a:gd name="connsiteY36" fmla="*/ 433725 h 1719060"/>
              <a:gd name="connsiteX37" fmla="*/ 4666890 w 4917056"/>
              <a:gd name="connsiteY37" fmla="*/ 554494 h 1719060"/>
              <a:gd name="connsiteX38" fmla="*/ 4822166 w 4917056"/>
              <a:gd name="connsiteY38" fmla="*/ 813287 h 1719060"/>
              <a:gd name="connsiteX39" fmla="*/ 4908430 w 4917056"/>
              <a:gd name="connsiteY39" fmla="*/ 925430 h 1719060"/>
              <a:gd name="connsiteX40" fmla="*/ 4891177 w 4917056"/>
              <a:gd name="connsiteY40" fmla="*/ 916804 h 1719060"/>
              <a:gd name="connsiteX41" fmla="*/ 4917056 w 4917056"/>
              <a:gd name="connsiteY41" fmla="*/ 925430 h 1719060"/>
              <a:gd name="connsiteX0" fmla="*/ 0 w 4917056"/>
              <a:gd name="connsiteY0" fmla="*/ 1719060 h 1719060"/>
              <a:gd name="connsiteX1" fmla="*/ 327803 w 4917056"/>
              <a:gd name="connsiteY1" fmla="*/ 1313619 h 1719060"/>
              <a:gd name="connsiteX2" fmla="*/ 560717 w 4917056"/>
              <a:gd name="connsiteY2" fmla="*/ 1037574 h 1719060"/>
              <a:gd name="connsiteX3" fmla="*/ 724619 w 4917056"/>
              <a:gd name="connsiteY3" fmla="*/ 1037574 h 1719060"/>
              <a:gd name="connsiteX4" fmla="*/ 1009290 w 4917056"/>
              <a:gd name="connsiteY4" fmla="*/ 1270487 h 1719060"/>
              <a:gd name="connsiteX5" fmla="*/ 1285336 w 4917056"/>
              <a:gd name="connsiteY5" fmla="*/ 1563784 h 1719060"/>
              <a:gd name="connsiteX6" fmla="*/ 1466490 w 4917056"/>
              <a:gd name="connsiteY6" fmla="*/ 1477521 h 1719060"/>
              <a:gd name="connsiteX7" fmla="*/ 1587260 w 4917056"/>
              <a:gd name="connsiteY7" fmla="*/ 1304992 h 1719060"/>
              <a:gd name="connsiteX8" fmla="*/ 1656271 w 4917056"/>
              <a:gd name="connsiteY8" fmla="*/ 1123838 h 1719060"/>
              <a:gd name="connsiteX9" fmla="*/ 1716656 w 4917056"/>
              <a:gd name="connsiteY9" fmla="*/ 873672 h 1719060"/>
              <a:gd name="connsiteX10" fmla="*/ 1828800 w 4917056"/>
              <a:gd name="connsiteY10" fmla="*/ 537241 h 1719060"/>
              <a:gd name="connsiteX11" fmla="*/ 1897811 w 4917056"/>
              <a:gd name="connsiteY11" fmla="*/ 502736 h 1719060"/>
              <a:gd name="connsiteX12" fmla="*/ 1984075 w 4917056"/>
              <a:gd name="connsiteY12" fmla="*/ 571747 h 1719060"/>
              <a:gd name="connsiteX13" fmla="*/ 2035834 w 4917056"/>
              <a:gd name="connsiteY13" fmla="*/ 744275 h 1719060"/>
              <a:gd name="connsiteX14" fmla="*/ 2130724 w 4917056"/>
              <a:gd name="connsiteY14" fmla="*/ 1003068 h 1719060"/>
              <a:gd name="connsiteX15" fmla="*/ 2216988 w 4917056"/>
              <a:gd name="connsiteY15" fmla="*/ 1097958 h 1719060"/>
              <a:gd name="connsiteX16" fmla="*/ 2398143 w 4917056"/>
              <a:gd name="connsiteY16" fmla="*/ 1072079 h 1719060"/>
              <a:gd name="connsiteX17" fmla="*/ 2449902 w 4917056"/>
              <a:gd name="connsiteY17" fmla="*/ 934057 h 1719060"/>
              <a:gd name="connsiteX18" fmla="*/ 2475781 w 4917056"/>
              <a:gd name="connsiteY18" fmla="*/ 778781 h 1719060"/>
              <a:gd name="connsiteX19" fmla="*/ 2596551 w 4917056"/>
              <a:gd name="connsiteY19" fmla="*/ 632132 h 1719060"/>
              <a:gd name="connsiteX20" fmla="*/ 2708694 w 4917056"/>
              <a:gd name="connsiteY20" fmla="*/ 778781 h 1719060"/>
              <a:gd name="connsiteX21" fmla="*/ 2812211 w 4917056"/>
              <a:gd name="connsiteY21" fmla="*/ 959936 h 1719060"/>
              <a:gd name="connsiteX22" fmla="*/ 2932981 w 4917056"/>
              <a:gd name="connsiteY22" fmla="*/ 1054826 h 1719060"/>
              <a:gd name="connsiteX23" fmla="*/ 3088256 w 4917056"/>
              <a:gd name="connsiteY23" fmla="*/ 959936 h 1719060"/>
              <a:gd name="connsiteX24" fmla="*/ 3165894 w 4917056"/>
              <a:gd name="connsiteY24" fmla="*/ 804660 h 1719060"/>
              <a:gd name="connsiteX25" fmla="*/ 3209026 w 4917056"/>
              <a:gd name="connsiteY25" fmla="*/ 666638 h 1719060"/>
              <a:gd name="connsiteX26" fmla="*/ 3355675 w 4917056"/>
              <a:gd name="connsiteY26" fmla="*/ 425098 h 1719060"/>
              <a:gd name="connsiteX27" fmla="*/ 3510951 w 4917056"/>
              <a:gd name="connsiteY27" fmla="*/ 407845 h 1719060"/>
              <a:gd name="connsiteX28" fmla="*/ 3640347 w 4917056"/>
              <a:gd name="connsiteY28" fmla="*/ 476857 h 1719060"/>
              <a:gd name="connsiteX29" fmla="*/ 3778369 w 4917056"/>
              <a:gd name="connsiteY29" fmla="*/ 632132 h 1719060"/>
              <a:gd name="connsiteX30" fmla="*/ 3881886 w 4917056"/>
              <a:gd name="connsiteY30" fmla="*/ 649385 h 1719060"/>
              <a:gd name="connsiteX31" fmla="*/ 4019909 w 4917056"/>
              <a:gd name="connsiteY31" fmla="*/ 623506 h 1719060"/>
              <a:gd name="connsiteX32" fmla="*/ 4132052 w 4917056"/>
              <a:gd name="connsiteY32" fmla="*/ 494109 h 1719060"/>
              <a:gd name="connsiteX33" fmla="*/ 4270075 w 4917056"/>
              <a:gd name="connsiteY33" fmla="*/ 269823 h 1719060"/>
              <a:gd name="connsiteX34" fmla="*/ 4468483 w 4917056"/>
              <a:gd name="connsiteY34" fmla="*/ 2404 h 1719060"/>
              <a:gd name="connsiteX35" fmla="*/ 4615132 w 4917056"/>
              <a:gd name="connsiteY35" fmla="*/ 433725 h 1719060"/>
              <a:gd name="connsiteX36" fmla="*/ 4666890 w 4917056"/>
              <a:gd name="connsiteY36" fmla="*/ 554494 h 1719060"/>
              <a:gd name="connsiteX37" fmla="*/ 4822166 w 4917056"/>
              <a:gd name="connsiteY37" fmla="*/ 813287 h 1719060"/>
              <a:gd name="connsiteX38" fmla="*/ 4908430 w 4917056"/>
              <a:gd name="connsiteY38" fmla="*/ 925430 h 1719060"/>
              <a:gd name="connsiteX39" fmla="*/ 4891177 w 4917056"/>
              <a:gd name="connsiteY39" fmla="*/ 916804 h 1719060"/>
              <a:gd name="connsiteX40" fmla="*/ 4917056 w 4917056"/>
              <a:gd name="connsiteY40" fmla="*/ 925430 h 1719060"/>
              <a:gd name="connsiteX0" fmla="*/ 0 w 4917056"/>
              <a:gd name="connsiteY0" fmla="*/ 1719060 h 1719060"/>
              <a:gd name="connsiteX1" fmla="*/ 327803 w 4917056"/>
              <a:gd name="connsiteY1" fmla="*/ 1313619 h 1719060"/>
              <a:gd name="connsiteX2" fmla="*/ 560717 w 4917056"/>
              <a:gd name="connsiteY2" fmla="*/ 1037574 h 1719060"/>
              <a:gd name="connsiteX3" fmla="*/ 724619 w 4917056"/>
              <a:gd name="connsiteY3" fmla="*/ 1037574 h 1719060"/>
              <a:gd name="connsiteX4" fmla="*/ 1009290 w 4917056"/>
              <a:gd name="connsiteY4" fmla="*/ 1270487 h 1719060"/>
              <a:gd name="connsiteX5" fmla="*/ 1285336 w 4917056"/>
              <a:gd name="connsiteY5" fmla="*/ 1563784 h 1719060"/>
              <a:gd name="connsiteX6" fmla="*/ 1466490 w 4917056"/>
              <a:gd name="connsiteY6" fmla="*/ 1477521 h 1719060"/>
              <a:gd name="connsiteX7" fmla="*/ 1587260 w 4917056"/>
              <a:gd name="connsiteY7" fmla="*/ 1304992 h 1719060"/>
              <a:gd name="connsiteX8" fmla="*/ 1656271 w 4917056"/>
              <a:gd name="connsiteY8" fmla="*/ 1123838 h 1719060"/>
              <a:gd name="connsiteX9" fmla="*/ 1716656 w 4917056"/>
              <a:gd name="connsiteY9" fmla="*/ 873672 h 1719060"/>
              <a:gd name="connsiteX10" fmla="*/ 1828800 w 4917056"/>
              <a:gd name="connsiteY10" fmla="*/ 537241 h 1719060"/>
              <a:gd name="connsiteX11" fmla="*/ 1897811 w 4917056"/>
              <a:gd name="connsiteY11" fmla="*/ 502736 h 1719060"/>
              <a:gd name="connsiteX12" fmla="*/ 1984075 w 4917056"/>
              <a:gd name="connsiteY12" fmla="*/ 571747 h 1719060"/>
              <a:gd name="connsiteX13" fmla="*/ 2130724 w 4917056"/>
              <a:gd name="connsiteY13" fmla="*/ 1003068 h 1719060"/>
              <a:gd name="connsiteX14" fmla="*/ 2216988 w 4917056"/>
              <a:gd name="connsiteY14" fmla="*/ 1097958 h 1719060"/>
              <a:gd name="connsiteX15" fmla="*/ 2398143 w 4917056"/>
              <a:gd name="connsiteY15" fmla="*/ 1072079 h 1719060"/>
              <a:gd name="connsiteX16" fmla="*/ 2449902 w 4917056"/>
              <a:gd name="connsiteY16" fmla="*/ 934057 h 1719060"/>
              <a:gd name="connsiteX17" fmla="*/ 2475781 w 4917056"/>
              <a:gd name="connsiteY17" fmla="*/ 778781 h 1719060"/>
              <a:gd name="connsiteX18" fmla="*/ 2596551 w 4917056"/>
              <a:gd name="connsiteY18" fmla="*/ 632132 h 1719060"/>
              <a:gd name="connsiteX19" fmla="*/ 2708694 w 4917056"/>
              <a:gd name="connsiteY19" fmla="*/ 778781 h 1719060"/>
              <a:gd name="connsiteX20" fmla="*/ 2812211 w 4917056"/>
              <a:gd name="connsiteY20" fmla="*/ 959936 h 1719060"/>
              <a:gd name="connsiteX21" fmla="*/ 2932981 w 4917056"/>
              <a:gd name="connsiteY21" fmla="*/ 1054826 h 1719060"/>
              <a:gd name="connsiteX22" fmla="*/ 3088256 w 4917056"/>
              <a:gd name="connsiteY22" fmla="*/ 959936 h 1719060"/>
              <a:gd name="connsiteX23" fmla="*/ 3165894 w 4917056"/>
              <a:gd name="connsiteY23" fmla="*/ 804660 h 1719060"/>
              <a:gd name="connsiteX24" fmla="*/ 3209026 w 4917056"/>
              <a:gd name="connsiteY24" fmla="*/ 666638 h 1719060"/>
              <a:gd name="connsiteX25" fmla="*/ 3355675 w 4917056"/>
              <a:gd name="connsiteY25" fmla="*/ 425098 h 1719060"/>
              <a:gd name="connsiteX26" fmla="*/ 3510951 w 4917056"/>
              <a:gd name="connsiteY26" fmla="*/ 407845 h 1719060"/>
              <a:gd name="connsiteX27" fmla="*/ 3640347 w 4917056"/>
              <a:gd name="connsiteY27" fmla="*/ 476857 h 1719060"/>
              <a:gd name="connsiteX28" fmla="*/ 3778369 w 4917056"/>
              <a:gd name="connsiteY28" fmla="*/ 632132 h 1719060"/>
              <a:gd name="connsiteX29" fmla="*/ 3881886 w 4917056"/>
              <a:gd name="connsiteY29" fmla="*/ 649385 h 1719060"/>
              <a:gd name="connsiteX30" fmla="*/ 4019909 w 4917056"/>
              <a:gd name="connsiteY30" fmla="*/ 623506 h 1719060"/>
              <a:gd name="connsiteX31" fmla="*/ 4132052 w 4917056"/>
              <a:gd name="connsiteY31" fmla="*/ 494109 h 1719060"/>
              <a:gd name="connsiteX32" fmla="*/ 4270075 w 4917056"/>
              <a:gd name="connsiteY32" fmla="*/ 269823 h 1719060"/>
              <a:gd name="connsiteX33" fmla="*/ 4468483 w 4917056"/>
              <a:gd name="connsiteY33" fmla="*/ 2404 h 1719060"/>
              <a:gd name="connsiteX34" fmla="*/ 4615132 w 4917056"/>
              <a:gd name="connsiteY34" fmla="*/ 433725 h 1719060"/>
              <a:gd name="connsiteX35" fmla="*/ 4666890 w 4917056"/>
              <a:gd name="connsiteY35" fmla="*/ 554494 h 1719060"/>
              <a:gd name="connsiteX36" fmla="*/ 4822166 w 4917056"/>
              <a:gd name="connsiteY36" fmla="*/ 813287 h 1719060"/>
              <a:gd name="connsiteX37" fmla="*/ 4908430 w 4917056"/>
              <a:gd name="connsiteY37" fmla="*/ 925430 h 1719060"/>
              <a:gd name="connsiteX38" fmla="*/ 4891177 w 4917056"/>
              <a:gd name="connsiteY38" fmla="*/ 916804 h 1719060"/>
              <a:gd name="connsiteX39" fmla="*/ 4917056 w 4917056"/>
              <a:gd name="connsiteY39" fmla="*/ 925430 h 1719060"/>
              <a:gd name="connsiteX0" fmla="*/ 0 w 4917056"/>
              <a:gd name="connsiteY0" fmla="*/ 1719060 h 1719060"/>
              <a:gd name="connsiteX1" fmla="*/ 327803 w 4917056"/>
              <a:gd name="connsiteY1" fmla="*/ 1313619 h 1719060"/>
              <a:gd name="connsiteX2" fmla="*/ 560717 w 4917056"/>
              <a:gd name="connsiteY2" fmla="*/ 1037574 h 1719060"/>
              <a:gd name="connsiteX3" fmla="*/ 724619 w 4917056"/>
              <a:gd name="connsiteY3" fmla="*/ 1037574 h 1719060"/>
              <a:gd name="connsiteX4" fmla="*/ 1009290 w 4917056"/>
              <a:gd name="connsiteY4" fmla="*/ 1270487 h 1719060"/>
              <a:gd name="connsiteX5" fmla="*/ 1285336 w 4917056"/>
              <a:gd name="connsiteY5" fmla="*/ 1563784 h 1719060"/>
              <a:gd name="connsiteX6" fmla="*/ 1466490 w 4917056"/>
              <a:gd name="connsiteY6" fmla="*/ 1477521 h 1719060"/>
              <a:gd name="connsiteX7" fmla="*/ 1587260 w 4917056"/>
              <a:gd name="connsiteY7" fmla="*/ 1304992 h 1719060"/>
              <a:gd name="connsiteX8" fmla="*/ 1656271 w 4917056"/>
              <a:gd name="connsiteY8" fmla="*/ 1123838 h 1719060"/>
              <a:gd name="connsiteX9" fmla="*/ 1716656 w 4917056"/>
              <a:gd name="connsiteY9" fmla="*/ 873672 h 1719060"/>
              <a:gd name="connsiteX10" fmla="*/ 1828800 w 4917056"/>
              <a:gd name="connsiteY10" fmla="*/ 537241 h 1719060"/>
              <a:gd name="connsiteX11" fmla="*/ 1897811 w 4917056"/>
              <a:gd name="connsiteY11" fmla="*/ 502736 h 1719060"/>
              <a:gd name="connsiteX12" fmla="*/ 1984075 w 4917056"/>
              <a:gd name="connsiteY12" fmla="*/ 571747 h 1719060"/>
              <a:gd name="connsiteX13" fmla="*/ 2130724 w 4917056"/>
              <a:gd name="connsiteY13" fmla="*/ 1003068 h 1719060"/>
              <a:gd name="connsiteX14" fmla="*/ 2216988 w 4917056"/>
              <a:gd name="connsiteY14" fmla="*/ 1097958 h 1719060"/>
              <a:gd name="connsiteX15" fmla="*/ 2398143 w 4917056"/>
              <a:gd name="connsiteY15" fmla="*/ 1072079 h 1719060"/>
              <a:gd name="connsiteX16" fmla="*/ 2475781 w 4917056"/>
              <a:gd name="connsiteY16" fmla="*/ 778781 h 1719060"/>
              <a:gd name="connsiteX17" fmla="*/ 2596551 w 4917056"/>
              <a:gd name="connsiteY17" fmla="*/ 632132 h 1719060"/>
              <a:gd name="connsiteX18" fmla="*/ 2708694 w 4917056"/>
              <a:gd name="connsiteY18" fmla="*/ 778781 h 1719060"/>
              <a:gd name="connsiteX19" fmla="*/ 2812211 w 4917056"/>
              <a:gd name="connsiteY19" fmla="*/ 959936 h 1719060"/>
              <a:gd name="connsiteX20" fmla="*/ 2932981 w 4917056"/>
              <a:gd name="connsiteY20" fmla="*/ 1054826 h 1719060"/>
              <a:gd name="connsiteX21" fmla="*/ 3088256 w 4917056"/>
              <a:gd name="connsiteY21" fmla="*/ 959936 h 1719060"/>
              <a:gd name="connsiteX22" fmla="*/ 3165894 w 4917056"/>
              <a:gd name="connsiteY22" fmla="*/ 804660 h 1719060"/>
              <a:gd name="connsiteX23" fmla="*/ 3209026 w 4917056"/>
              <a:gd name="connsiteY23" fmla="*/ 666638 h 1719060"/>
              <a:gd name="connsiteX24" fmla="*/ 3355675 w 4917056"/>
              <a:gd name="connsiteY24" fmla="*/ 425098 h 1719060"/>
              <a:gd name="connsiteX25" fmla="*/ 3510951 w 4917056"/>
              <a:gd name="connsiteY25" fmla="*/ 407845 h 1719060"/>
              <a:gd name="connsiteX26" fmla="*/ 3640347 w 4917056"/>
              <a:gd name="connsiteY26" fmla="*/ 476857 h 1719060"/>
              <a:gd name="connsiteX27" fmla="*/ 3778369 w 4917056"/>
              <a:gd name="connsiteY27" fmla="*/ 632132 h 1719060"/>
              <a:gd name="connsiteX28" fmla="*/ 3881886 w 4917056"/>
              <a:gd name="connsiteY28" fmla="*/ 649385 h 1719060"/>
              <a:gd name="connsiteX29" fmla="*/ 4019909 w 4917056"/>
              <a:gd name="connsiteY29" fmla="*/ 623506 h 1719060"/>
              <a:gd name="connsiteX30" fmla="*/ 4132052 w 4917056"/>
              <a:gd name="connsiteY30" fmla="*/ 494109 h 1719060"/>
              <a:gd name="connsiteX31" fmla="*/ 4270075 w 4917056"/>
              <a:gd name="connsiteY31" fmla="*/ 269823 h 1719060"/>
              <a:gd name="connsiteX32" fmla="*/ 4468483 w 4917056"/>
              <a:gd name="connsiteY32" fmla="*/ 2404 h 1719060"/>
              <a:gd name="connsiteX33" fmla="*/ 4615132 w 4917056"/>
              <a:gd name="connsiteY33" fmla="*/ 433725 h 1719060"/>
              <a:gd name="connsiteX34" fmla="*/ 4666890 w 4917056"/>
              <a:gd name="connsiteY34" fmla="*/ 554494 h 1719060"/>
              <a:gd name="connsiteX35" fmla="*/ 4822166 w 4917056"/>
              <a:gd name="connsiteY35" fmla="*/ 813287 h 1719060"/>
              <a:gd name="connsiteX36" fmla="*/ 4908430 w 4917056"/>
              <a:gd name="connsiteY36" fmla="*/ 925430 h 1719060"/>
              <a:gd name="connsiteX37" fmla="*/ 4891177 w 4917056"/>
              <a:gd name="connsiteY37" fmla="*/ 916804 h 1719060"/>
              <a:gd name="connsiteX38" fmla="*/ 4917056 w 4917056"/>
              <a:gd name="connsiteY38" fmla="*/ 925430 h 1719060"/>
              <a:gd name="connsiteX0" fmla="*/ 0 w 4917056"/>
              <a:gd name="connsiteY0" fmla="*/ 1719060 h 1719060"/>
              <a:gd name="connsiteX1" fmla="*/ 327803 w 4917056"/>
              <a:gd name="connsiteY1" fmla="*/ 1313619 h 1719060"/>
              <a:gd name="connsiteX2" fmla="*/ 560717 w 4917056"/>
              <a:gd name="connsiteY2" fmla="*/ 1037574 h 1719060"/>
              <a:gd name="connsiteX3" fmla="*/ 724619 w 4917056"/>
              <a:gd name="connsiteY3" fmla="*/ 1037574 h 1719060"/>
              <a:gd name="connsiteX4" fmla="*/ 1009290 w 4917056"/>
              <a:gd name="connsiteY4" fmla="*/ 1270487 h 1719060"/>
              <a:gd name="connsiteX5" fmla="*/ 1285336 w 4917056"/>
              <a:gd name="connsiteY5" fmla="*/ 1563784 h 1719060"/>
              <a:gd name="connsiteX6" fmla="*/ 1466490 w 4917056"/>
              <a:gd name="connsiteY6" fmla="*/ 1477521 h 1719060"/>
              <a:gd name="connsiteX7" fmla="*/ 1587260 w 4917056"/>
              <a:gd name="connsiteY7" fmla="*/ 1304992 h 1719060"/>
              <a:gd name="connsiteX8" fmla="*/ 1656271 w 4917056"/>
              <a:gd name="connsiteY8" fmla="*/ 1123838 h 1719060"/>
              <a:gd name="connsiteX9" fmla="*/ 1716656 w 4917056"/>
              <a:gd name="connsiteY9" fmla="*/ 873672 h 1719060"/>
              <a:gd name="connsiteX10" fmla="*/ 1828800 w 4917056"/>
              <a:gd name="connsiteY10" fmla="*/ 537241 h 1719060"/>
              <a:gd name="connsiteX11" fmla="*/ 1897811 w 4917056"/>
              <a:gd name="connsiteY11" fmla="*/ 502736 h 1719060"/>
              <a:gd name="connsiteX12" fmla="*/ 1984075 w 4917056"/>
              <a:gd name="connsiteY12" fmla="*/ 571747 h 1719060"/>
              <a:gd name="connsiteX13" fmla="*/ 2130724 w 4917056"/>
              <a:gd name="connsiteY13" fmla="*/ 1003068 h 1719060"/>
              <a:gd name="connsiteX14" fmla="*/ 2216988 w 4917056"/>
              <a:gd name="connsiteY14" fmla="*/ 1097958 h 1719060"/>
              <a:gd name="connsiteX15" fmla="*/ 2398143 w 4917056"/>
              <a:gd name="connsiteY15" fmla="*/ 1072079 h 1719060"/>
              <a:gd name="connsiteX16" fmla="*/ 2509440 w 4917056"/>
              <a:gd name="connsiteY16" fmla="*/ 778781 h 1719060"/>
              <a:gd name="connsiteX17" fmla="*/ 2596551 w 4917056"/>
              <a:gd name="connsiteY17" fmla="*/ 632132 h 1719060"/>
              <a:gd name="connsiteX18" fmla="*/ 2708694 w 4917056"/>
              <a:gd name="connsiteY18" fmla="*/ 778781 h 1719060"/>
              <a:gd name="connsiteX19" fmla="*/ 2812211 w 4917056"/>
              <a:gd name="connsiteY19" fmla="*/ 959936 h 1719060"/>
              <a:gd name="connsiteX20" fmla="*/ 2932981 w 4917056"/>
              <a:gd name="connsiteY20" fmla="*/ 1054826 h 1719060"/>
              <a:gd name="connsiteX21" fmla="*/ 3088256 w 4917056"/>
              <a:gd name="connsiteY21" fmla="*/ 959936 h 1719060"/>
              <a:gd name="connsiteX22" fmla="*/ 3165894 w 4917056"/>
              <a:gd name="connsiteY22" fmla="*/ 804660 h 1719060"/>
              <a:gd name="connsiteX23" fmla="*/ 3209026 w 4917056"/>
              <a:gd name="connsiteY23" fmla="*/ 666638 h 1719060"/>
              <a:gd name="connsiteX24" fmla="*/ 3355675 w 4917056"/>
              <a:gd name="connsiteY24" fmla="*/ 425098 h 1719060"/>
              <a:gd name="connsiteX25" fmla="*/ 3510951 w 4917056"/>
              <a:gd name="connsiteY25" fmla="*/ 407845 h 1719060"/>
              <a:gd name="connsiteX26" fmla="*/ 3640347 w 4917056"/>
              <a:gd name="connsiteY26" fmla="*/ 476857 h 1719060"/>
              <a:gd name="connsiteX27" fmla="*/ 3778369 w 4917056"/>
              <a:gd name="connsiteY27" fmla="*/ 632132 h 1719060"/>
              <a:gd name="connsiteX28" fmla="*/ 3881886 w 4917056"/>
              <a:gd name="connsiteY28" fmla="*/ 649385 h 1719060"/>
              <a:gd name="connsiteX29" fmla="*/ 4019909 w 4917056"/>
              <a:gd name="connsiteY29" fmla="*/ 623506 h 1719060"/>
              <a:gd name="connsiteX30" fmla="*/ 4132052 w 4917056"/>
              <a:gd name="connsiteY30" fmla="*/ 494109 h 1719060"/>
              <a:gd name="connsiteX31" fmla="*/ 4270075 w 4917056"/>
              <a:gd name="connsiteY31" fmla="*/ 269823 h 1719060"/>
              <a:gd name="connsiteX32" fmla="*/ 4468483 w 4917056"/>
              <a:gd name="connsiteY32" fmla="*/ 2404 h 1719060"/>
              <a:gd name="connsiteX33" fmla="*/ 4615132 w 4917056"/>
              <a:gd name="connsiteY33" fmla="*/ 433725 h 1719060"/>
              <a:gd name="connsiteX34" fmla="*/ 4666890 w 4917056"/>
              <a:gd name="connsiteY34" fmla="*/ 554494 h 1719060"/>
              <a:gd name="connsiteX35" fmla="*/ 4822166 w 4917056"/>
              <a:gd name="connsiteY35" fmla="*/ 813287 h 1719060"/>
              <a:gd name="connsiteX36" fmla="*/ 4908430 w 4917056"/>
              <a:gd name="connsiteY36" fmla="*/ 925430 h 1719060"/>
              <a:gd name="connsiteX37" fmla="*/ 4891177 w 4917056"/>
              <a:gd name="connsiteY37" fmla="*/ 916804 h 1719060"/>
              <a:gd name="connsiteX38" fmla="*/ 4917056 w 4917056"/>
              <a:gd name="connsiteY38" fmla="*/ 925430 h 1719060"/>
              <a:gd name="connsiteX0" fmla="*/ 0 w 4917056"/>
              <a:gd name="connsiteY0" fmla="*/ 1719060 h 1719060"/>
              <a:gd name="connsiteX1" fmla="*/ 327803 w 4917056"/>
              <a:gd name="connsiteY1" fmla="*/ 1313619 h 1719060"/>
              <a:gd name="connsiteX2" fmla="*/ 560717 w 4917056"/>
              <a:gd name="connsiteY2" fmla="*/ 1037574 h 1719060"/>
              <a:gd name="connsiteX3" fmla="*/ 724619 w 4917056"/>
              <a:gd name="connsiteY3" fmla="*/ 1037574 h 1719060"/>
              <a:gd name="connsiteX4" fmla="*/ 1009290 w 4917056"/>
              <a:gd name="connsiteY4" fmla="*/ 1270487 h 1719060"/>
              <a:gd name="connsiteX5" fmla="*/ 1285336 w 4917056"/>
              <a:gd name="connsiteY5" fmla="*/ 1563784 h 1719060"/>
              <a:gd name="connsiteX6" fmla="*/ 1466490 w 4917056"/>
              <a:gd name="connsiteY6" fmla="*/ 1477521 h 1719060"/>
              <a:gd name="connsiteX7" fmla="*/ 1587260 w 4917056"/>
              <a:gd name="connsiteY7" fmla="*/ 1304992 h 1719060"/>
              <a:gd name="connsiteX8" fmla="*/ 1656271 w 4917056"/>
              <a:gd name="connsiteY8" fmla="*/ 1123838 h 1719060"/>
              <a:gd name="connsiteX9" fmla="*/ 1716656 w 4917056"/>
              <a:gd name="connsiteY9" fmla="*/ 873672 h 1719060"/>
              <a:gd name="connsiteX10" fmla="*/ 1828800 w 4917056"/>
              <a:gd name="connsiteY10" fmla="*/ 537241 h 1719060"/>
              <a:gd name="connsiteX11" fmla="*/ 1897811 w 4917056"/>
              <a:gd name="connsiteY11" fmla="*/ 502736 h 1719060"/>
              <a:gd name="connsiteX12" fmla="*/ 1984075 w 4917056"/>
              <a:gd name="connsiteY12" fmla="*/ 571747 h 1719060"/>
              <a:gd name="connsiteX13" fmla="*/ 2130724 w 4917056"/>
              <a:gd name="connsiteY13" fmla="*/ 1003068 h 1719060"/>
              <a:gd name="connsiteX14" fmla="*/ 2216988 w 4917056"/>
              <a:gd name="connsiteY14" fmla="*/ 1097958 h 1719060"/>
              <a:gd name="connsiteX15" fmla="*/ 2398143 w 4917056"/>
              <a:gd name="connsiteY15" fmla="*/ 1072079 h 1719060"/>
              <a:gd name="connsiteX16" fmla="*/ 2509440 w 4917056"/>
              <a:gd name="connsiteY16" fmla="*/ 778781 h 1719060"/>
              <a:gd name="connsiteX17" fmla="*/ 2596551 w 4917056"/>
              <a:gd name="connsiteY17" fmla="*/ 632132 h 1719060"/>
              <a:gd name="connsiteX18" fmla="*/ 2708694 w 4917056"/>
              <a:gd name="connsiteY18" fmla="*/ 778781 h 1719060"/>
              <a:gd name="connsiteX19" fmla="*/ 2932981 w 4917056"/>
              <a:gd name="connsiteY19" fmla="*/ 1054826 h 1719060"/>
              <a:gd name="connsiteX20" fmla="*/ 3088256 w 4917056"/>
              <a:gd name="connsiteY20" fmla="*/ 959936 h 1719060"/>
              <a:gd name="connsiteX21" fmla="*/ 3165894 w 4917056"/>
              <a:gd name="connsiteY21" fmla="*/ 804660 h 1719060"/>
              <a:gd name="connsiteX22" fmla="*/ 3209026 w 4917056"/>
              <a:gd name="connsiteY22" fmla="*/ 666638 h 1719060"/>
              <a:gd name="connsiteX23" fmla="*/ 3355675 w 4917056"/>
              <a:gd name="connsiteY23" fmla="*/ 425098 h 1719060"/>
              <a:gd name="connsiteX24" fmla="*/ 3510951 w 4917056"/>
              <a:gd name="connsiteY24" fmla="*/ 407845 h 1719060"/>
              <a:gd name="connsiteX25" fmla="*/ 3640347 w 4917056"/>
              <a:gd name="connsiteY25" fmla="*/ 476857 h 1719060"/>
              <a:gd name="connsiteX26" fmla="*/ 3778369 w 4917056"/>
              <a:gd name="connsiteY26" fmla="*/ 632132 h 1719060"/>
              <a:gd name="connsiteX27" fmla="*/ 3881886 w 4917056"/>
              <a:gd name="connsiteY27" fmla="*/ 649385 h 1719060"/>
              <a:gd name="connsiteX28" fmla="*/ 4019909 w 4917056"/>
              <a:gd name="connsiteY28" fmla="*/ 623506 h 1719060"/>
              <a:gd name="connsiteX29" fmla="*/ 4132052 w 4917056"/>
              <a:gd name="connsiteY29" fmla="*/ 494109 h 1719060"/>
              <a:gd name="connsiteX30" fmla="*/ 4270075 w 4917056"/>
              <a:gd name="connsiteY30" fmla="*/ 269823 h 1719060"/>
              <a:gd name="connsiteX31" fmla="*/ 4468483 w 4917056"/>
              <a:gd name="connsiteY31" fmla="*/ 2404 h 1719060"/>
              <a:gd name="connsiteX32" fmla="*/ 4615132 w 4917056"/>
              <a:gd name="connsiteY32" fmla="*/ 433725 h 1719060"/>
              <a:gd name="connsiteX33" fmla="*/ 4666890 w 4917056"/>
              <a:gd name="connsiteY33" fmla="*/ 554494 h 1719060"/>
              <a:gd name="connsiteX34" fmla="*/ 4822166 w 4917056"/>
              <a:gd name="connsiteY34" fmla="*/ 813287 h 1719060"/>
              <a:gd name="connsiteX35" fmla="*/ 4908430 w 4917056"/>
              <a:gd name="connsiteY35" fmla="*/ 925430 h 1719060"/>
              <a:gd name="connsiteX36" fmla="*/ 4891177 w 4917056"/>
              <a:gd name="connsiteY36" fmla="*/ 916804 h 1719060"/>
              <a:gd name="connsiteX37" fmla="*/ 4917056 w 4917056"/>
              <a:gd name="connsiteY37" fmla="*/ 925430 h 1719060"/>
              <a:gd name="connsiteX0" fmla="*/ 0 w 4917056"/>
              <a:gd name="connsiteY0" fmla="*/ 1719060 h 1719060"/>
              <a:gd name="connsiteX1" fmla="*/ 327803 w 4917056"/>
              <a:gd name="connsiteY1" fmla="*/ 1313619 h 1719060"/>
              <a:gd name="connsiteX2" fmla="*/ 560717 w 4917056"/>
              <a:gd name="connsiteY2" fmla="*/ 1037574 h 1719060"/>
              <a:gd name="connsiteX3" fmla="*/ 724619 w 4917056"/>
              <a:gd name="connsiteY3" fmla="*/ 1037574 h 1719060"/>
              <a:gd name="connsiteX4" fmla="*/ 1009290 w 4917056"/>
              <a:gd name="connsiteY4" fmla="*/ 1270487 h 1719060"/>
              <a:gd name="connsiteX5" fmla="*/ 1285336 w 4917056"/>
              <a:gd name="connsiteY5" fmla="*/ 1563784 h 1719060"/>
              <a:gd name="connsiteX6" fmla="*/ 1466490 w 4917056"/>
              <a:gd name="connsiteY6" fmla="*/ 1477521 h 1719060"/>
              <a:gd name="connsiteX7" fmla="*/ 1587260 w 4917056"/>
              <a:gd name="connsiteY7" fmla="*/ 1304992 h 1719060"/>
              <a:gd name="connsiteX8" fmla="*/ 1656271 w 4917056"/>
              <a:gd name="connsiteY8" fmla="*/ 1123838 h 1719060"/>
              <a:gd name="connsiteX9" fmla="*/ 1716656 w 4917056"/>
              <a:gd name="connsiteY9" fmla="*/ 873672 h 1719060"/>
              <a:gd name="connsiteX10" fmla="*/ 1828800 w 4917056"/>
              <a:gd name="connsiteY10" fmla="*/ 537241 h 1719060"/>
              <a:gd name="connsiteX11" fmla="*/ 1897811 w 4917056"/>
              <a:gd name="connsiteY11" fmla="*/ 502736 h 1719060"/>
              <a:gd name="connsiteX12" fmla="*/ 1984075 w 4917056"/>
              <a:gd name="connsiteY12" fmla="*/ 571747 h 1719060"/>
              <a:gd name="connsiteX13" fmla="*/ 2130724 w 4917056"/>
              <a:gd name="connsiteY13" fmla="*/ 1003068 h 1719060"/>
              <a:gd name="connsiteX14" fmla="*/ 2216988 w 4917056"/>
              <a:gd name="connsiteY14" fmla="*/ 1097958 h 1719060"/>
              <a:gd name="connsiteX15" fmla="*/ 2398143 w 4917056"/>
              <a:gd name="connsiteY15" fmla="*/ 1072079 h 1719060"/>
              <a:gd name="connsiteX16" fmla="*/ 2509440 w 4917056"/>
              <a:gd name="connsiteY16" fmla="*/ 778781 h 1719060"/>
              <a:gd name="connsiteX17" fmla="*/ 2596551 w 4917056"/>
              <a:gd name="connsiteY17" fmla="*/ 632132 h 1719060"/>
              <a:gd name="connsiteX18" fmla="*/ 2708694 w 4917056"/>
              <a:gd name="connsiteY18" fmla="*/ 778781 h 1719060"/>
              <a:gd name="connsiteX19" fmla="*/ 2932981 w 4917056"/>
              <a:gd name="connsiteY19" fmla="*/ 1054826 h 1719060"/>
              <a:gd name="connsiteX20" fmla="*/ 3088256 w 4917056"/>
              <a:gd name="connsiteY20" fmla="*/ 959936 h 1719060"/>
              <a:gd name="connsiteX21" fmla="*/ 3209026 w 4917056"/>
              <a:gd name="connsiteY21" fmla="*/ 666638 h 1719060"/>
              <a:gd name="connsiteX22" fmla="*/ 3355675 w 4917056"/>
              <a:gd name="connsiteY22" fmla="*/ 425098 h 1719060"/>
              <a:gd name="connsiteX23" fmla="*/ 3510951 w 4917056"/>
              <a:gd name="connsiteY23" fmla="*/ 407845 h 1719060"/>
              <a:gd name="connsiteX24" fmla="*/ 3640347 w 4917056"/>
              <a:gd name="connsiteY24" fmla="*/ 476857 h 1719060"/>
              <a:gd name="connsiteX25" fmla="*/ 3778369 w 4917056"/>
              <a:gd name="connsiteY25" fmla="*/ 632132 h 1719060"/>
              <a:gd name="connsiteX26" fmla="*/ 3881886 w 4917056"/>
              <a:gd name="connsiteY26" fmla="*/ 649385 h 1719060"/>
              <a:gd name="connsiteX27" fmla="*/ 4019909 w 4917056"/>
              <a:gd name="connsiteY27" fmla="*/ 623506 h 1719060"/>
              <a:gd name="connsiteX28" fmla="*/ 4132052 w 4917056"/>
              <a:gd name="connsiteY28" fmla="*/ 494109 h 1719060"/>
              <a:gd name="connsiteX29" fmla="*/ 4270075 w 4917056"/>
              <a:gd name="connsiteY29" fmla="*/ 269823 h 1719060"/>
              <a:gd name="connsiteX30" fmla="*/ 4468483 w 4917056"/>
              <a:gd name="connsiteY30" fmla="*/ 2404 h 1719060"/>
              <a:gd name="connsiteX31" fmla="*/ 4615132 w 4917056"/>
              <a:gd name="connsiteY31" fmla="*/ 433725 h 1719060"/>
              <a:gd name="connsiteX32" fmla="*/ 4666890 w 4917056"/>
              <a:gd name="connsiteY32" fmla="*/ 554494 h 1719060"/>
              <a:gd name="connsiteX33" fmla="*/ 4822166 w 4917056"/>
              <a:gd name="connsiteY33" fmla="*/ 813287 h 1719060"/>
              <a:gd name="connsiteX34" fmla="*/ 4908430 w 4917056"/>
              <a:gd name="connsiteY34" fmla="*/ 925430 h 1719060"/>
              <a:gd name="connsiteX35" fmla="*/ 4891177 w 4917056"/>
              <a:gd name="connsiteY35" fmla="*/ 916804 h 1719060"/>
              <a:gd name="connsiteX36" fmla="*/ 4917056 w 4917056"/>
              <a:gd name="connsiteY36" fmla="*/ 925430 h 1719060"/>
              <a:gd name="connsiteX0" fmla="*/ 0 w 4917056"/>
              <a:gd name="connsiteY0" fmla="*/ 1719060 h 1719060"/>
              <a:gd name="connsiteX1" fmla="*/ 327803 w 4917056"/>
              <a:gd name="connsiteY1" fmla="*/ 1313619 h 1719060"/>
              <a:gd name="connsiteX2" fmla="*/ 560717 w 4917056"/>
              <a:gd name="connsiteY2" fmla="*/ 1037574 h 1719060"/>
              <a:gd name="connsiteX3" fmla="*/ 724619 w 4917056"/>
              <a:gd name="connsiteY3" fmla="*/ 1037574 h 1719060"/>
              <a:gd name="connsiteX4" fmla="*/ 1009290 w 4917056"/>
              <a:gd name="connsiteY4" fmla="*/ 1270487 h 1719060"/>
              <a:gd name="connsiteX5" fmla="*/ 1285336 w 4917056"/>
              <a:gd name="connsiteY5" fmla="*/ 1563784 h 1719060"/>
              <a:gd name="connsiteX6" fmla="*/ 1466490 w 4917056"/>
              <a:gd name="connsiteY6" fmla="*/ 1477521 h 1719060"/>
              <a:gd name="connsiteX7" fmla="*/ 1587260 w 4917056"/>
              <a:gd name="connsiteY7" fmla="*/ 1304992 h 1719060"/>
              <a:gd name="connsiteX8" fmla="*/ 1656271 w 4917056"/>
              <a:gd name="connsiteY8" fmla="*/ 1123838 h 1719060"/>
              <a:gd name="connsiteX9" fmla="*/ 1716656 w 4917056"/>
              <a:gd name="connsiteY9" fmla="*/ 873672 h 1719060"/>
              <a:gd name="connsiteX10" fmla="*/ 1828800 w 4917056"/>
              <a:gd name="connsiteY10" fmla="*/ 537241 h 1719060"/>
              <a:gd name="connsiteX11" fmla="*/ 1897811 w 4917056"/>
              <a:gd name="connsiteY11" fmla="*/ 502736 h 1719060"/>
              <a:gd name="connsiteX12" fmla="*/ 1984075 w 4917056"/>
              <a:gd name="connsiteY12" fmla="*/ 571747 h 1719060"/>
              <a:gd name="connsiteX13" fmla="*/ 2130724 w 4917056"/>
              <a:gd name="connsiteY13" fmla="*/ 1003068 h 1719060"/>
              <a:gd name="connsiteX14" fmla="*/ 2216988 w 4917056"/>
              <a:gd name="connsiteY14" fmla="*/ 1097958 h 1719060"/>
              <a:gd name="connsiteX15" fmla="*/ 2398143 w 4917056"/>
              <a:gd name="connsiteY15" fmla="*/ 1072079 h 1719060"/>
              <a:gd name="connsiteX16" fmla="*/ 2509440 w 4917056"/>
              <a:gd name="connsiteY16" fmla="*/ 778781 h 1719060"/>
              <a:gd name="connsiteX17" fmla="*/ 2596551 w 4917056"/>
              <a:gd name="connsiteY17" fmla="*/ 632132 h 1719060"/>
              <a:gd name="connsiteX18" fmla="*/ 2708694 w 4917056"/>
              <a:gd name="connsiteY18" fmla="*/ 778781 h 1719060"/>
              <a:gd name="connsiteX19" fmla="*/ 2932981 w 4917056"/>
              <a:gd name="connsiteY19" fmla="*/ 1054826 h 1719060"/>
              <a:gd name="connsiteX20" fmla="*/ 3088256 w 4917056"/>
              <a:gd name="connsiteY20" fmla="*/ 959936 h 1719060"/>
              <a:gd name="connsiteX21" fmla="*/ 3209026 w 4917056"/>
              <a:gd name="connsiteY21" fmla="*/ 666638 h 1719060"/>
              <a:gd name="connsiteX22" fmla="*/ 3355675 w 4917056"/>
              <a:gd name="connsiteY22" fmla="*/ 425098 h 1719060"/>
              <a:gd name="connsiteX23" fmla="*/ 3510951 w 4917056"/>
              <a:gd name="connsiteY23" fmla="*/ 407845 h 1719060"/>
              <a:gd name="connsiteX24" fmla="*/ 3778369 w 4917056"/>
              <a:gd name="connsiteY24" fmla="*/ 632132 h 1719060"/>
              <a:gd name="connsiteX25" fmla="*/ 3881886 w 4917056"/>
              <a:gd name="connsiteY25" fmla="*/ 649385 h 1719060"/>
              <a:gd name="connsiteX26" fmla="*/ 4019909 w 4917056"/>
              <a:gd name="connsiteY26" fmla="*/ 623506 h 1719060"/>
              <a:gd name="connsiteX27" fmla="*/ 4132052 w 4917056"/>
              <a:gd name="connsiteY27" fmla="*/ 494109 h 1719060"/>
              <a:gd name="connsiteX28" fmla="*/ 4270075 w 4917056"/>
              <a:gd name="connsiteY28" fmla="*/ 269823 h 1719060"/>
              <a:gd name="connsiteX29" fmla="*/ 4468483 w 4917056"/>
              <a:gd name="connsiteY29" fmla="*/ 2404 h 1719060"/>
              <a:gd name="connsiteX30" fmla="*/ 4615132 w 4917056"/>
              <a:gd name="connsiteY30" fmla="*/ 433725 h 1719060"/>
              <a:gd name="connsiteX31" fmla="*/ 4666890 w 4917056"/>
              <a:gd name="connsiteY31" fmla="*/ 554494 h 1719060"/>
              <a:gd name="connsiteX32" fmla="*/ 4822166 w 4917056"/>
              <a:gd name="connsiteY32" fmla="*/ 813287 h 1719060"/>
              <a:gd name="connsiteX33" fmla="*/ 4908430 w 4917056"/>
              <a:gd name="connsiteY33" fmla="*/ 925430 h 1719060"/>
              <a:gd name="connsiteX34" fmla="*/ 4891177 w 4917056"/>
              <a:gd name="connsiteY34" fmla="*/ 916804 h 1719060"/>
              <a:gd name="connsiteX35" fmla="*/ 4917056 w 4917056"/>
              <a:gd name="connsiteY35" fmla="*/ 925430 h 1719060"/>
              <a:gd name="connsiteX0" fmla="*/ 0 w 4917056"/>
              <a:gd name="connsiteY0" fmla="*/ 1719297 h 1719297"/>
              <a:gd name="connsiteX1" fmla="*/ 327803 w 4917056"/>
              <a:gd name="connsiteY1" fmla="*/ 1313856 h 1719297"/>
              <a:gd name="connsiteX2" fmla="*/ 560717 w 4917056"/>
              <a:gd name="connsiteY2" fmla="*/ 1037811 h 1719297"/>
              <a:gd name="connsiteX3" fmla="*/ 724619 w 4917056"/>
              <a:gd name="connsiteY3" fmla="*/ 1037811 h 1719297"/>
              <a:gd name="connsiteX4" fmla="*/ 1009290 w 4917056"/>
              <a:gd name="connsiteY4" fmla="*/ 1270724 h 1719297"/>
              <a:gd name="connsiteX5" fmla="*/ 1285336 w 4917056"/>
              <a:gd name="connsiteY5" fmla="*/ 1564021 h 1719297"/>
              <a:gd name="connsiteX6" fmla="*/ 1466490 w 4917056"/>
              <a:gd name="connsiteY6" fmla="*/ 1477758 h 1719297"/>
              <a:gd name="connsiteX7" fmla="*/ 1587260 w 4917056"/>
              <a:gd name="connsiteY7" fmla="*/ 1305229 h 1719297"/>
              <a:gd name="connsiteX8" fmla="*/ 1656271 w 4917056"/>
              <a:gd name="connsiteY8" fmla="*/ 1124075 h 1719297"/>
              <a:gd name="connsiteX9" fmla="*/ 1716656 w 4917056"/>
              <a:gd name="connsiteY9" fmla="*/ 873909 h 1719297"/>
              <a:gd name="connsiteX10" fmla="*/ 1828800 w 4917056"/>
              <a:gd name="connsiteY10" fmla="*/ 537478 h 1719297"/>
              <a:gd name="connsiteX11" fmla="*/ 1897811 w 4917056"/>
              <a:gd name="connsiteY11" fmla="*/ 502973 h 1719297"/>
              <a:gd name="connsiteX12" fmla="*/ 1984075 w 4917056"/>
              <a:gd name="connsiteY12" fmla="*/ 571984 h 1719297"/>
              <a:gd name="connsiteX13" fmla="*/ 2130724 w 4917056"/>
              <a:gd name="connsiteY13" fmla="*/ 1003305 h 1719297"/>
              <a:gd name="connsiteX14" fmla="*/ 2216988 w 4917056"/>
              <a:gd name="connsiteY14" fmla="*/ 1098195 h 1719297"/>
              <a:gd name="connsiteX15" fmla="*/ 2398143 w 4917056"/>
              <a:gd name="connsiteY15" fmla="*/ 1072316 h 1719297"/>
              <a:gd name="connsiteX16" fmla="*/ 2509440 w 4917056"/>
              <a:gd name="connsiteY16" fmla="*/ 779018 h 1719297"/>
              <a:gd name="connsiteX17" fmla="*/ 2596551 w 4917056"/>
              <a:gd name="connsiteY17" fmla="*/ 632369 h 1719297"/>
              <a:gd name="connsiteX18" fmla="*/ 2708694 w 4917056"/>
              <a:gd name="connsiteY18" fmla="*/ 779018 h 1719297"/>
              <a:gd name="connsiteX19" fmla="*/ 2932981 w 4917056"/>
              <a:gd name="connsiteY19" fmla="*/ 1055063 h 1719297"/>
              <a:gd name="connsiteX20" fmla="*/ 3088256 w 4917056"/>
              <a:gd name="connsiteY20" fmla="*/ 960173 h 1719297"/>
              <a:gd name="connsiteX21" fmla="*/ 3209026 w 4917056"/>
              <a:gd name="connsiteY21" fmla="*/ 666875 h 1719297"/>
              <a:gd name="connsiteX22" fmla="*/ 3355675 w 4917056"/>
              <a:gd name="connsiteY22" fmla="*/ 425335 h 1719297"/>
              <a:gd name="connsiteX23" fmla="*/ 3510951 w 4917056"/>
              <a:gd name="connsiteY23" fmla="*/ 408082 h 1719297"/>
              <a:gd name="connsiteX24" fmla="*/ 3778369 w 4917056"/>
              <a:gd name="connsiteY24" fmla="*/ 632369 h 1719297"/>
              <a:gd name="connsiteX25" fmla="*/ 3881886 w 4917056"/>
              <a:gd name="connsiteY25" fmla="*/ 649622 h 1719297"/>
              <a:gd name="connsiteX26" fmla="*/ 4019909 w 4917056"/>
              <a:gd name="connsiteY26" fmla="*/ 623743 h 1719297"/>
              <a:gd name="connsiteX27" fmla="*/ 4270075 w 4917056"/>
              <a:gd name="connsiteY27" fmla="*/ 270060 h 1719297"/>
              <a:gd name="connsiteX28" fmla="*/ 4468483 w 4917056"/>
              <a:gd name="connsiteY28" fmla="*/ 2641 h 1719297"/>
              <a:gd name="connsiteX29" fmla="*/ 4615132 w 4917056"/>
              <a:gd name="connsiteY29" fmla="*/ 433962 h 1719297"/>
              <a:gd name="connsiteX30" fmla="*/ 4666890 w 4917056"/>
              <a:gd name="connsiteY30" fmla="*/ 554731 h 1719297"/>
              <a:gd name="connsiteX31" fmla="*/ 4822166 w 4917056"/>
              <a:gd name="connsiteY31" fmla="*/ 813524 h 1719297"/>
              <a:gd name="connsiteX32" fmla="*/ 4908430 w 4917056"/>
              <a:gd name="connsiteY32" fmla="*/ 925667 h 1719297"/>
              <a:gd name="connsiteX33" fmla="*/ 4891177 w 4917056"/>
              <a:gd name="connsiteY33" fmla="*/ 917041 h 1719297"/>
              <a:gd name="connsiteX34" fmla="*/ 4917056 w 4917056"/>
              <a:gd name="connsiteY34" fmla="*/ 925667 h 1719297"/>
              <a:gd name="connsiteX0" fmla="*/ 0 w 4917056"/>
              <a:gd name="connsiteY0" fmla="*/ 1719786 h 1719786"/>
              <a:gd name="connsiteX1" fmla="*/ 327803 w 4917056"/>
              <a:gd name="connsiteY1" fmla="*/ 1314345 h 1719786"/>
              <a:gd name="connsiteX2" fmla="*/ 560717 w 4917056"/>
              <a:gd name="connsiteY2" fmla="*/ 1038300 h 1719786"/>
              <a:gd name="connsiteX3" fmla="*/ 724619 w 4917056"/>
              <a:gd name="connsiteY3" fmla="*/ 1038300 h 1719786"/>
              <a:gd name="connsiteX4" fmla="*/ 1009290 w 4917056"/>
              <a:gd name="connsiteY4" fmla="*/ 1271213 h 1719786"/>
              <a:gd name="connsiteX5" fmla="*/ 1285336 w 4917056"/>
              <a:gd name="connsiteY5" fmla="*/ 1564510 h 1719786"/>
              <a:gd name="connsiteX6" fmla="*/ 1466490 w 4917056"/>
              <a:gd name="connsiteY6" fmla="*/ 1478247 h 1719786"/>
              <a:gd name="connsiteX7" fmla="*/ 1587260 w 4917056"/>
              <a:gd name="connsiteY7" fmla="*/ 1305718 h 1719786"/>
              <a:gd name="connsiteX8" fmla="*/ 1656271 w 4917056"/>
              <a:gd name="connsiteY8" fmla="*/ 1124564 h 1719786"/>
              <a:gd name="connsiteX9" fmla="*/ 1716656 w 4917056"/>
              <a:gd name="connsiteY9" fmla="*/ 874398 h 1719786"/>
              <a:gd name="connsiteX10" fmla="*/ 1828800 w 4917056"/>
              <a:gd name="connsiteY10" fmla="*/ 537967 h 1719786"/>
              <a:gd name="connsiteX11" fmla="*/ 1897811 w 4917056"/>
              <a:gd name="connsiteY11" fmla="*/ 503462 h 1719786"/>
              <a:gd name="connsiteX12" fmla="*/ 1984075 w 4917056"/>
              <a:gd name="connsiteY12" fmla="*/ 572473 h 1719786"/>
              <a:gd name="connsiteX13" fmla="*/ 2130724 w 4917056"/>
              <a:gd name="connsiteY13" fmla="*/ 1003794 h 1719786"/>
              <a:gd name="connsiteX14" fmla="*/ 2216988 w 4917056"/>
              <a:gd name="connsiteY14" fmla="*/ 1098684 h 1719786"/>
              <a:gd name="connsiteX15" fmla="*/ 2398143 w 4917056"/>
              <a:gd name="connsiteY15" fmla="*/ 1072805 h 1719786"/>
              <a:gd name="connsiteX16" fmla="*/ 2509440 w 4917056"/>
              <a:gd name="connsiteY16" fmla="*/ 779507 h 1719786"/>
              <a:gd name="connsiteX17" fmla="*/ 2596551 w 4917056"/>
              <a:gd name="connsiteY17" fmla="*/ 632858 h 1719786"/>
              <a:gd name="connsiteX18" fmla="*/ 2708694 w 4917056"/>
              <a:gd name="connsiteY18" fmla="*/ 779507 h 1719786"/>
              <a:gd name="connsiteX19" fmla="*/ 2932981 w 4917056"/>
              <a:gd name="connsiteY19" fmla="*/ 1055552 h 1719786"/>
              <a:gd name="connsiteX20" fmla="*/ 3088256 w 4917056"/>
              <a:gd name="connsiteY20" fmla="*/ 960662 h 1719786"/>
              <a:gd name="connsiteX21" fmla="*/ 3209026 w 4917056"/>
              <a:gd name="connsiteY21" fmla="*/ 667364 h 1719786"/>
              <a:gd name="connsiteX22" fmla="*/ 3355675 w 4917056"/>
              <a:gd name="connsiteY22" fmla="*/ 425824 h 1719786"/>
              <a:gd name="connsiteX23" fmla="*/ 3510951 w 4917056"/>
              <a:gd name="connsiteY23" fmla="*/ 408571 h 1719786"/>
              <a:gd name="connsiteX24" fmla="*/ 3778369 w 4917056"/>
              <a:gd name="connsiteY24" fmla="*/ 632858 h 1719786"/>
              <a:gd name="connsiteX25" fmla="*/ 3881886 w 4917056"/>
              <a:gd name="connsiteY25" fmla="*/ 650111 h 1719786"/>
              <a:gd name="connsiteX26" fmla="*/ 4019909 w 4917056"/>
              <a:gd name="connsiteY26" fmla="*/ 624232 h 1719786"/>
              <a:gd name="connsiteX27" fmla="*/ 4230806 w 4917056"/>
              <a:gd name="connsiteY27" fmla="*/ 259330 h 1719786"/>
              <a:gd name="connsiteX28" fmla="*/ 4468483 w 4917056"/>
              <a:gd name="connsiteY28" fmla="*/ 3130 h 1719786"/>
              <a:gd name="connsiteX29" fmla="*/ 4615132 w 4917056"/>
              <a:gd name="connsiteY29" fmla="*/ 434451 h 1719786"/>
              <a:gd name="connsiteX30" fmla="*/ 4666890 w 4917056"/>
              <a:gd name="connsiteY30" fmla="*/ 555220 h 1719786"/>
              <a:gd name="connsiteX31" fmla="*/ 4822166 w 4917056"/>
              <a:gd name="connsiteY31" fmla="*/ 814013 h 1719786"/>
              <a:gd name="connsiteX32" fmla="*/ 4908430 w 4917056"/>
              <a:gd name="connsiteY32" fmla="*/ 926156 h 1719786"/>
              <a:gd name="connsiteX33" fmla="*/ 4891177 w 4917056"/>
              <a:gd name="connsiteY33" fmla="*/ 917530 h 1719786"/>
              <a:gd name="connsiteX34" fmla="*/ 4917056 w 4917056"/>
              <a:gd name="connsiteY34" fmla="*/ 926156 h 1719786"/>
              <a:gd name="connsiteX0" fmla="*/ 0 w 4917056"/>
              <a:gd name="connsiteY0" fmla="*/ 1719786 h 1719786"/>
              <a:gd name="connsiteX1" fmla="*/ 327803 w 4917056"/>
              <a:gd name="connsiteY1" fmla="*/ 1314345 h 1719786"/>
              <a:gd name="connsiteX2" fmla="*/ 560717 w 4917056"/>
              <a:gd name="connsiteY2" fmla="*/ 1038300 h 1719786"/>
              <a:gd name="connsiteX3" fmla="*/ 724619 w 4917056"/>
              <a:gd name="connsiteY3" fmla="*/ 1038300 h 1719786"/>
              <a:gd name="connsiteX4" fmla="*/ 1009290 w 4917056"/>
              <a:gd name="connsiteY4" fmla="*/ 1271213 h 1719786"/>
              <a:gd name="connsiteX5" fmla="*/ 1285336 w 4917056"/>
              <a:gd name="connsiteY5" fmla="*/ 1564510 h 1719786"/>
              <a:gd name="connsiteX6" fmla="*/ 1466490 w 4917056"/>
              <a:gd name="connsiteY6" fmla="*/ 1478247 h 1719786"/>
              <a:gd name="connsiteX7" fmla="*/ 1587260 w 4917056"/>
              <a:gd name="connsiteY7" fmla="*/ 1305718 h 1719786"/>
              <a:gd name="connsiteX8" fmla="*/ 1656271 w 4917056"/>
              <a:gd name="connsiteY8" fmla="*/ 1124564 h 1719786"/>
              <a:gd name="connsiteX9" fmla="*/ 1716656 w 4917056"/>
              <a:gd name="connsiteY9" fmla="*/ 874398 h 1719786"/>
              <a:gd name="connsiteX10" fmla="*/ 1828800 w 4917056"/>
              <a:gd name="connsiteY10" fmla="*/ 537967 h 1719786"/>
              <a:gd name="connsiteX11" fmla="*/ 1897811 w 4917056"/>
              <a:gd name="connsiteY11" fmla="*/ 503462 h 1719786"/>
              <a:gd name="connsiteX12" fmla="*/ 1984075 w 4917056"/>
              <a:gd name="connsiteY12" fmla="*/ 572473 h 1719786"/>
              <a:gd name="connsiteX13" fmla="*/ 2130724 w 4917056"/>
              <a:gd name="connsiteY13" fmla="*/ 1003794 h 1719786"/>
              <a:gd name="connsiteX14" fmla="*/ 2216988 w 4917056"/>
              <a:gd name="connsiteY14" fmla="*/ 1098684 h 1719786"/>
              <a:gd name="connsiteX15" fmla="*/ 2398143 w 4917056"/>
              <a:gd name="connsiteY15" fmla="*/ 1072805 h 1719786"/>
              <a:gd name="connsiteX16" fmla="*/ 2509440 w 4917056"/>
              <a:gd name="connsiteY16" fmla="*/ 779507 h 1719786"/>
              <a:gd name="connsiteX17" fmla="*/ 2596551 w 4917056"/>
              <a:gd name="connsiteY17" fmla="*/ 632858 h 1719786"/>
              <a:gd name="connsiteX18" fmla="*/ 2708694 w 4917056"/>
              <a:gd name="connsiteY18" fmla="*/ 779507 h 1719786"/>
              <a:gd name="connsiteX19" fmla="*/ 2932981 w 4917056"/>
              <a:gd name="connsiteY19" fmla="*/ 1055552 h 1719786"/>
              <a:gd name="connsiteX20" fmla="*/ 3088256 w 4917056"/>
              <a:gd name="connsiteY20" fmla="*/ 960662 h 1719786"/>
              <a:gd name="connsiteX21" fmla="*/ 3209026 w 4917056"/>
              <a:gd name="connsiteY21" fmla="*/ 667364 h 1719786"/>
              <a:gd name="connsiteX22" fmla="*/ 3355675 w 4917056"/>
              <a:gd name="connsiteY22" fmla="*/ 425824 h 1719786"/>
              <a:gd name="connsiteX23" fmla="*/ 3510951 w 4917056"/>
              <a:gd name="connsiteY23" fmla="*/ 408571 h 1719786"/>
              <a:gd name="connsiteX24" fmla="*/ 3778369 w 4917056"/>
              <a:gd name="connsiteY24" fmla="*/ 632858 h 1719786"/>
              <a:gd name="connsiteX25" fmla="*/ 3904325 w 4917056"/>
              <a:gd name="connsiteY25" fmla="*/ 728648 h 1719786"/>
              <a:gd name="connsiteX26" fmla="*/ 4019909 w 4917056"/>
              <a:gd name="connsiteY26" fmla="*/ 624232 h 1719786"/>
              <a:gd name="connsiteX27" fmla="*/ 4230806 w 4917056"/>
              <a:gd name="connsiteY27" fmla="*/ 259330 h 1719786"/>
              <a:gd name="connsiteX28" fmla="*/ 4468483 w 4917056"/>
              <a:gd name="connsiteY28" fmla="*/ 3130 h 1719786"/>
              <a:gd name="connsiteX29" fmla="*/ 4615132 w 4917056"/>
              <a:gd name="connsiteY29" fmla="*/ 434451 h 1719786"/>
              <a:gd name="connsiteX30" fmla="*/ 4666890 w 4917056"/>
              <a:gd name="connsiteY30" fmla="*/ 555220 h 1719786"/>
              <a:gd name="connsiteX31" fmla="*/ 4822166 w 4917056"/>
              <a:gd name="connsiteY31" fmla="*/ 814013 h 1719786"/>
              <a:gd name="connsiteX32" fmla="*/ 4908430 w 4917056"/>
              <a:gd name="connsiteY32" fmla="*/ 926156 h 1719786"/>
              <a:gd name="connsiteX33" fmla="*/ 4891177 w 4917056"/>
              <a:gd name="connsiteY33" fmla="*/ 917530 h 1719786"/>
              <a:gd name="connsiteX34" fmla="*/ 4917056 w 4917056"/>
              <a:gd name="connsiteY34" fmla="*/ 926156 h 1719786"/>
              <a:gd name="connsiteX0" fmla="*/ 0 w 4917056"/>
              <a:gd name="connsiteY0" fmla="*/ 1724283 h 1724283"/>
              <a:gd name="connsiteX1" fmla="*/ 327803 w 4917056"/>
              <a:gd name="connsiteY1" fmla="*/ 1318842 h 1724283"/>
              <a:gd name="connsiteX2" fmla="*/ 560717 w 4917056"/>
              <a:gd name="connsiteY2" fmla="*/ 1042797 h 1724283"/>
              <a:gd name="connsiteX3" fmla="*/ 724619 w 4917056"/>
              <a:gd name="connsiteY3" fmla="*/ 1042797 h 1724283"/>
              <a:gd name="connsiteX4" fmla="*/ 1009290 w 4917056"/>
              <a:gd name="connsiteY4" fmla="*/ 1275710 h 1724283"/>
              <a:gd name="connsiteX5" fmla="*/ 1285336 w 4917056"/>
              <a:gd name="connsiteY5" fmla="*/ 1569007 h 1724283"/>
              <a:gd name="connsiteX6" fmla="*/ 1466490 w 4917056"/>
              <a:gd name="connsiteY6" fmla="*/ 1482744 h 1724283"/>
              <a:gd name="connsiteX7" fmla="*/ 1587260 w 4917056"/>
              <a:gd name="connsiteY7" fmla="*/ 1310215 h 1724283"/>
              <a:gd name="connsiteX8" fmla="*/ 1656271 w 4917056"/>
              <a:gd name="connsiteY8" fmla="*/ 1129061 h 1724283"/>
              <a:gd name="connsiteX9" fmla="*/ 1716656 w 4917056"/>
              <a:gd name="connsiteY9" fmla="*/ 878895 h 1724283"/>
              <a:gd name="connsiteX10" fmla="*/ 1828800 w 4917056"/>
              <a:gd name="connsiteY10" fmla="*/ 542464 h 1724283"/>
              <a:gd name="connsiteX11" fmla="*/ 1897811 w 4917056"/>
              <a:gd name="connsiteY11" fmla="*/ 507959 h 1724283"/>
              <a:gd name="connsiteX12" fmla="*/ 1984075 w 4917056"/>
              <a:gd name="connsiteY12" fmla="*/ 576970 h 1724283"/>
              <a:gd name="connsiteX13" fmla="*/ 2130724 w 4917056"/>
              <a:gd name="connsiteY13" fmla="*/ 1008291 h 1724283"/>
              <a:gd name="connsiteX14" fmla="*/ 2216988 w 4917056"/>
              <a:gd name="connsiteY14" fmla="*/ 1103181 h 1724283"/>
              <a:gd name="connsiteX15" fmla="*/ 2398143 w 4917056"/>
              <a:gd name="connsiteY15" fmla="*/ 1077302 h 1724283"/>
              <a:gd name="connsiteX16" fmla="*/ 2509440 w 4917056"/>
              <a:gd name="connsiteY16" fmla="*/ 784004 h 1724283"/>
              <a:gd name="connsiteX17" fmla="*/ 2596551 w 4917056"/>
              <a:gd name="connsiteY17" fmla="*/ 637355 h 1724283"/>
              <a:gd name="connsiteX18" fmla="*/ 2708694 w 4917056"/>
              <a:gd name="connsiteY18" fmla="*/ 784004 h 1724283"/>
              <a:gd name="connsiteX19" fmla="*/ 2932981 w 4917056"/>
              <a:gd name="connsiteY19" fmla="*/ 1060049 h 1724283"/>
              <a:gd name="connsiteX20" fmla="*/ 3088256 w 4917056"/>
              <a:gd name="connsiteY20" fmla="*/ 965159 h 1724283"/>
              <a:gd name="connsiteX21" fmla="*/ 3209026 w 4917056"/>
              <a:gd name="connsiteY21" fmla="*/ 671861 h 1724283"/>
              <a:gd name="connsiteX22" fmla="*/ 3355675 w 4917056"/>
              <a:gd name="connsiteY22" fmla="*/ 430321 h 1724283"/>
              <a:gd name="connsiteX23" fmla="*/ 3510951 w 4917056"/>
              <a:gd name="connsiteY23" fmla="*/ 413068 h 1724283"/>
              <a:gd name="connsiteX24" fmla="*/ 3778369 w 4917056"/>
              <a:gd name="connsiteY24" fmla="*/ 637355 h 1724283"/>
              <a:gd name="connsiteX25" fmla="*/ 3904325 w 4917056"/>
              <a:gd name="connsiteY25" fmla="*/ 733145 h 1724283"/>
              <a:gd name="connsiteX26" fmla="*/ 4019909 w 4917056"/>
              <a:gd name="connsiteY26" fmla="*/ 628729 h 1724283"/>
              <a:gd name="connsiteX27" fmla="*/ 4230806 w 4917056"/>
              <a:gd name="connsiteY27" fmla="*/ 263827 h 1724283"/>
              <a:gd name="connsiteX28" fmla="*/ 4468483 w 4917056"/>
              <a:gd name="connsiteY28" fmla="*/ 7627 h 1724283"/>
              <a:gd name="connsiteX29" fmla="*/ 4666890 w 4917056"/>
              <a:gd name="connsiteY29" fmla="*/ 559717 h 1724283"/>
              <a:gd name="connsiteX30" fmla="*/ 4822166 w 4917056"/>
              <a:gd name="connsiteY30" fmla="*/ 818510 h 1724283"/>
              <a:gd name="connsiteX31" fmla="*/ 4908430 w 4917056"/>
              <a:gd name="connsiteY31" fmla="*/ 930653 h 1724283"/>
              <a:gd name="connsiteX32" fmla="*/ 4891177 w 4917056"/>
              <a:gd name="connsiteY32" fmla="*/ 922027 h 1724283"/>
              <a:gd name="connsiteX33" fmla="*/ 4917056 w 4917056"/>
              <a:gd name="connsiteY33" fmla="*/ 930653 h 1724283"/>
              <a:gd name="connsiteX0" fmla="*/ 0 w 4917056"/>
              <a:gd name="connsiteY0" fmla="*/ 1737098 h 1737098"/>
              <a:gd name="connsiteX1" fmla="*/ 327803 w 4917056"/>
              <a:gd name="connsiteY1" fmla="*/ 1331657 h 1737098"/>
              <a:gd name="connsiteX2" fmla="*/ 560717 w 4917056"/>
              <a:gd name="connsiteY2" fmla="*/ 1055612 h 1737098"/>
              <a:gd name="connsiteX3" fmla="*/ 724619 w 4917056"/>
              <a:gd name="connsiteY3" fmla="*/ 1055612 h 1737098"/>
              <a:gd name="connsiteX4" fmla="*/ 1009290 w 4917056"/>
              <a:gd name="connsiteY4" fmla="*/ 1288525 h 1737098"/>
              <a:gd name="connsiteX5" fmla="*/ 1285336 w 4917056"/>
              <a:gd name="connsiteY5" fmla="*/ 1581822 h 1737098"/>
              <a:gd name="connsiteX6" fmla="*/ 1466490 w 4917056"/>
              <a:gd name="connsiteY6" fmla="*/ 1495559 h 1737098"/>
              <a:gd name="connsiteX7" fmla="*/ 1587260 w 4917056"/>
              <a:gd name="connsiteY7" fmla="*/ 1323030 h 1737098"/>
              <a:gd name="connsiteX8" fmla="*/ 1656271 w 4917056"/>
              <a:gd name="connsiteY8" fmla="*/ 1141876 h 1737098"/>
              <a:gd name="connsiteX9" fmla="*/ 1716656 w 4917056"/>
              <a:gd name="connsiteY9" fmla="*/ 891710 h 1737098"/>
              <a:gd name="connsiteX10" fmla="*/ 1828800 w 4917056"/>
              <a:gd name="connsiteY10" fmla="*/ 555279 h 1737098"/>
              <a:gd name="connsiteX11" fmla="*/ 1897811 w 4917056"/>
              <a:gd name="connsiteY11" fmla="*/ 520774 h 1737098"/>
              <a:gd name="connsiteX12" fmla="*/ 1984075 w 4917056"/>
              <a:gd name="connsiteY12" fmla="*/ 589785 h 1737098"/>
              <a:gd name="connsiteX13" fmla="*/ 2130724 w 4917056"/>
              <a:gd name="connsiteY13" fmla="*/ 1021106 h 1737098"/>
              <a:gd name="connsiteX14" fmla="*/ 2216988 w 4917056"/>
              <a:gd name="connsiteY14" fmla="*/ 1115996 h 1737098"/>
              <a:gd name="connsiteX15" fmla="*/ 2398143 w 4917056"/>
              <a:gd name="connsiteY15" fmla="*/ 1090117 h 1737098"/>
              <a:gd name="connsiteX16" fmla="*/ 2509440 w 4917056"/>
              <a:gd name="connsiteY16" fmla="*/ 796819 h 1737098"/>
              <a:gd name="connsiteX17" fmla="*/ 2596551 w 4917056"/>
              <a:gd name="connsiteY17" fmla="*/ 650170 h 1737098"/>
              <a:gd name="connsiteX18" fmla="*/ 2708694 w 4917056"/>
              <a:gd name="connsiteY18" fmla="*/ 796819 h 1737098"/>
              <a:gd name="connsiteX19" fmla="*/ 2932981 w 4917056"/>
              <a:gd name="connsiteY19" fmla="*/ 1072864 h 1737098"/>
              <a:gd name="connsiteX20" fmla="*/ 3088256 w 4917056"/>
              <a:gd name="connsiteY20" fmla="*/ 977974 h 1737098"/>
              <a:gd name="connsiteX21" fmla="*/ 3209026 w 4917056"/>
              <a:gd name="connsiteY21" fmla="*/ 684676 h 1737098"/>
              <a:gd name="connsiteX22" fmla="*/ 3355675 w 4917056"/>
              <a:gd name="connsiteY22" fmla="*/ 443136 h 1737098"/>
              <a:gd name="connsiteX23" fmla="*/ 3510951 w 4917056"/>
              <a:gd name="connsiteY23" fmla="*/ 425883 h 1737098"/>
              <a:gd name="connsiteX24" fmla="*/ 3778369 w 4917056"/>
              <a:gd name="connsiteY24" fmla="*/ 650170 h 1737098"/>
              <a:gd name="connsiteX25" fmla="*/ 3904325 w 4917056"/>
              <a:gd name="connsiteY25" fmla="*/ 745960 h 1737098"/>
              <a:gd name="connsiteX26" fmla="*/ 4019909 w 4917056"/>
              <a:gd name="connsiteY26" fmla="*/ 641544 h 1737098"/>
              <a:gd name="connsiteX27" fmla="*/ 4230806 w 4917056"/>
              <a:gd name="connsiteY27" fmla="*/ 276642 h 1737098"/>
              <a:gd name="connsiteX28" fmla="*/ 4468483 w 4917056"/>
              <a:gd name="connsiteY28" fmla="*/ 20442 h 1737098"/>
              <a:gd name="connsiteX29" fmla="*/ 4822166 w 4917056"/>
              <a:gd name="connsiteY29" fmla="*/ 831325 h 1737098"/>
              <a:gd name="connsiteX30" fmla="*/ 4908430 w 4917056"/>
              <a:gd name="connsiteY30" fmla="*/ 943468 h 1737098"/>
              <a:gd name="connsiteX31" fmla="*/ 4891177 w 4917056"/>
              <a:gd name="connsiteY31" fmla="*/ 934842 h 1737098"/>
              <a:gd name="connsiteX32" fmla="*/ 4917056 w 4917056"/>
              <a:gd name="connsiteY32" fmla="*/ 943468 h 1737098"/>
              <a:gd name="connsiteX0" fmla="*/ 0 w 4917056"/>
              <a:gd name="connsiteY0" fmla="*/ 1737098 h 1737098"/>
              <a:gd name="connsiteX1" fmla="*/ 327803 w 4917056"/>
              <a:gd name="connsiteY1" fmla="*/ 1331657 h 1737098"/>
              <a:gd name="connsiteX2" fmla="*/ 560717 w 4917056"/>
              <a:gd name="connsiteY2" fmla="*/ 1055612 h 1737098"/>
              <a:gd name="connsiteX3" fmla="*/ 724619 w 4917056"/>
              <a:gd name="connsiteY3" fmla="*/ 1055612 h 1737098"/>
              <a:gd name="connsiteX4" fmla="*/ 1009290 w 4917056"/>
              <a:gd name="connsiteY4" fmla="*/ 1288525 h 1737098"/>
              <a:gd name="connsiteX5" fmla="*/ 1285336 w 4917056"/>
              <a:gd name="connsiteY5" fmla="*/ 1581822 h 1737098"/>
              <a:gd name="connsiteX6" fmla="*/ 1466490 w 4917056"/>
              <a:gd name="connsiteY6" fmla="*/ 1495559 h 1737098"/>
              <a:gd name="connsiteX7" fmla="*/ 1587260 w 4917056"/>
              <a:gd name="connsiteY7" fmla="*/ 1323030 h 1737098"/>
              <a:gd name="connsiteX8" fmla="*/ 1656271 w 4917056"/>
              <a:gd name="connsiteY8" fmla="*/ 1141876 h 1737098"/>
              <a:gd name="connsiteX9" fmla="*/ 1716656 w 4917056"/>
              <a:gd name="connsiteY9" fmla="*/ 891710 h 1737098"/>
              <a:gd name="connsiteX10" fmla="*/ 1828800 w 4917056"/>
              <a:gd name="connsiteY10" fmla="*/ 555279 h 1737098"/>
              <a:gd name="connsiteX11" fmla="*/ 1897811 w 4917056"/>
              <a:gd name="connsiteY11" fmla="*/ 520774 h 1737098"/>
              <a:gd name="connsiteX12" fmla="*/ 1984075 w 4917056"/>
              <a:gd name="connsiteY12" fmla="*/ 589785 h 1737098"/>
              <a:gd name="connsiteX13" fmla="*/ 2130724 w 4917056"/>
              <a:gd name="connsiteY13" fmla="*/ 1021106 h 1737098"/>
              <a:gd name="connsiteX14" fmla="*/ 2216988 w 4917056"/>
              <a:gd name="connsiteY14" fmla="*/ 1115996 h 1737098"/>
              <a:gd name="connsiteX15" fmla="*/ 2398143 w 4917056"/>
              <a:gd name="connsiteY15" fmla="*/ 1090117 h 1737098"/>
              <a:gd name="connsiteX16" fmla="*/ 2509440 w 4917056"/>
              <a:gd name="connsiteY16" fmla="*/ 796819 h 1737098"/>
              <a:gd name="connsiteX17" fmla="*/ 2596551 w 4917056"/>
              <a:gd name="connsiteY17" fmla="*/ 650170 h 1737098"/>
              <a:gd name="connsiteX18" fmla="*/ 2753572 w 4917056"/>
              <a:gd name="connsiteY18" fmla="*/ 791209 h 1737098"/>
              <a:gd name="connsiteX19" fmla="*/ 2932981 w 4917056"/>
              <a:gd name="connsiteY19" fmla="*/ 1072864 h 1737098"/>
              <a:gd name="connsiteX20" fmla="*/ 3088256 w 4917056"/>
              <a:gd name="connsiteY20" fmla="*/ 977974 h 1737098"/>
              <a:gd name="connsiteX21" fmla="*/ 3209026 w 4917056"/>
              <a:gd name="connsiteY21" fmla="*/ 684676 h 1737098"/>
              <a:gd name="connsiteX22" fmla="*/ 3355675 w 4917056"/>
              <a:gd name="connsiteY22" fmla="*/ 443136 h 1737098"/>
              <a:gd name="connsiteX23" fmla="*/ 3510951 w 4917056"/>
              <a:gd name="connsiteY23" fmla="*/ 425883 h 1737098"/>
              <a:gd name="connsiteX24" fmla="*/ 3778369 w 4917056"/>
              <a:gd name="connsiteY24" fmla="*/ 650170 h 1737098"/>
              <a:gd name="connsiteX25" fmla="*/ 3904325 w 4917056"/>
              <a:gd name="connsiteY25" fmla="*/ 745960 h 1737098"/>
              <a:gd name="connsiteX26" fmla="*/ 4019909 w 4917056"/>
              <a:gd name="connsiteY26" fmla="*/ 641544 h 1737098"/>
              <a:gd name="connsiteX27" fmla="*/ 4230806 w 4917056"/>
              <a:gd name="connsiteY27" fmla="*/ 276642 h 1737098"/>
              <a:gd name="connsiteX28" fmla="*/ 4468483 w 4917056"/>
              <a:gd name="connsiteY28" fmla="*/ 20442 h 1737098"/>
              <a:gd name="connsiteX29" fmla="*/ 4822166 w 4917056"/>
              <a:gd name="connsiteY29" fmla="*/ 831325 h 1737098"/>
              <a:gd name="connsiteX30" fmla="*/ 4908430 w 4917056"/>
              <a:gd name="connsiteY30" fmla="*/ 943468 h 1737098"/>
              <a:gd name="connsiteX31" fmla="*/ 4891177 w 4917056"/>
              <a:gd name="connsiteY31" fmla="*/ 934842 h 1737098"/>
              <a:gd name="connsiteX32" fmla="*/ 4917056 w 4917056"/>
              <a:gd name="connsiteY32" fmla="*/ 943468 h 1737098"/>
              <a:gd name="connsiteX0" fmla="*/ 0 w 4917056"/>
              <a:gd name="connsiteY0" fmla="*/ 1737098 h 1737098"/>
              <a:gd name="connsiteX1" fmla="*/ 327803 w 4917056"/>
              <a:gd name="connsiteY1" fmla="*/ 1331657 h 1737098"/>
              <a:gd name="connsiteX2" fmla="*/ 560717 w 4917056"/>
              <a:gd name="connsiteY2" fmla="*/ 1055612 h 1737098"/>
              <a:gd name="connsiteX3" fmla="*/ 724619 w 4917056"/>
              <a:gd name="connsiteY3" fmla="*/ 1055612 h 1737098"/>
              <a:gd name="connsiteX4" fmla="*/ 1009290 w 4917056"/>
              <a:gd name="connsiteY4" fmla="*/ 1288525 h 1737098"/>
              <a:gd name="connsiteX5" fmla="*/ 1285336 w 4917056"/>
              <a:gd name="connsiteY5" fmla="*/ 1581822 h 1737098"/>
              <a:gd name="connsiteX6" fmla="*/ 1466490 w 4917056"/>
              <a:gd name="connsiteY6" fmla="*/ 1495559 h 1737098"/>
              <a:gd name="connsiteX7" fmla="*/ 1587260 w 4917056"/>
              <a:gd name="connsiteY7" fmla="*/ 1323030 h 1737098"/>
              <a:gd name="connsiteX8" fmla="*/ 1656271 w 4917056"/>
              <a:gd name="connsiteY8" fmla="*/ 1141876 h 1737098"/>
              <a:gd name="connsiteX9" fmla="*/ 1716656 w 4917056"/>
              <a:gd name="connsiteY9" fmla="*/ 891710 h 1737098"/>
              <a:gd name="connsiteX10" fmla="*/ 1828800 w 4917056"/>
              <a:gd name="connsiteY10" fmla="*/ 555279 h 1737098"/>
              <a:gd name="connsiteX11" fmla="*/ 1897811 w 4917056"/>
              <a:gd name="connsiteY11" fmla="*/ 520774 h 1737098"/>
              <a:gd name="connsiteX12" fmla="*/ 1984075 w 4917056"/>
              <a:gd name="connsiteY12" fmla="*/ 589785 h 1737098"/>
              <a:gd name="connsiteX13" fmla="*/ 2130724 w 4917056"/>
              <a:gd name="connsiteY13" fmla="*/ 1021106 h 1737098"/>
              <a:gd name="connsiteX14" fmla="*/ 2216988 w 4917056"/>
              <a:gd name="connsiteY14" fmla="*/ 1115996 h 1737098"/>
              <a:gd name="connsiteX15" fmla="*/ 2398143 w 4917056"/>
              <a:gd name="connsiteY15" fmla="*/ 1090117 h 1737098"/>
              <a:gd name="connsiteX16" fmla="*/ 2509440 w 4917056"/>
              <a:gd name="connsiteY16" fmla="*/ 796819 h 1737098"/>
              <a:gd name="connsiteX17" fmla="*/ 2624600 w 4917056"/>
              <a:gd name="connsiteY17" fmla="*/ 616511 h 1737098"/>
              <a:gd name="connsiteX18" fmla="*/ 2753572 w 4917056"/>
              <a:gd name="connsiteY18" fmla="*/ 791209 h 1737098"/>
              <a:gd name="connsiteX19" fmla="*/ 2932981 w 4917056"/>
              <a:gd name="connsiteY19" fmla="*/ 1072864 h 1737098"/>
              <a:gd name="connsiteX20" fmla="*/ 3088256 w 4917056"/>
              <a:gd name="connsiteY20" fmla="*/ 977974 h 1737098"/>
              <a:gd name="connsiteX21" fmla="*/ 3209026 w 4917056"/>
              <a:gd name="connsiteY21" fmla="*/ 684676 h 1737098"/>
              <a:gd name="connsiteX22" fmla="*/ 3355675 w 4917056"/>
              <a:gd name="connsiteY22" fmla="*/ 443136 h 1737098"/>
              <a:gd name="connsiteX23" fmla="*/ 3510951 w 4917056"/>
              <a:gd name="connsiteY23" fmla="*/ 425883 h 1737098"/>
              <a:gd name="connsiteX24" fmla="*/ 3778369 w 4917056"/>
              <a:gd name="connsiteY24" fmla="*/ 650170 h 1737098"/>
              <a:gd name="connsiteX25" fmla="*/ 3904325 w 4917056"/>
              <a:gd name="connsiteY25" fmla="*/ 745960 h 1737098"/>
              <a:gd name="connsiteX26" fmla="*/ 4019909 w 4917056"/>
              <a:gd name="connsiteY26" fmla="*/ 641544 h 1737098"/>
              <a:gd name="connsiteX27" fmla="*/ 4230806 w 4917056"/>
              <a:gd name="connsiteY27" fmla="*/ 276642 h 1737098"/>
              <a:gd name="connsiteX28" fmla="*/ 4468483 w 4917056"/>
              <a:gd name="connsiteY28" fmla="*/ 20442 h 1737098"/>
              <a:gd name="connsiteX29" fmla="*/ 4822166 w 4917056"/>
              <a:gd name="connsiteY29" fmla="*/ 831325 h 1737098"/>
              <a:gd name="connsiteX30" fmla="*/ 4908430 w 4917056"/>
              <a:gd name="connsiteY30" fmla="*/ 943468 h 1737098"/>
              <a:gd name="connsiteX31" fmla="*/ 4891177 w 4917056"/>
              <a:gd name="connsiteY31" fmla="*/ 934842 h 1737098"/>
              <a:gd name="connsiteX32" fmla="*/ 4917056 w 4917056"/>
              <a:gd name="connsiteY32" fmla="*/ 943468 h 1737098"/>
              <a:gd name="connsiteX0" fmla="*/ 0 w 4917056"/>
              <a:gd name="connsiteY0" fmla="*/ 1737098 h 1737098"/>
              <a:gd name="connsiteX1" fmla="*/ 327803 w 4917056"/>
              <a:gd name="connsiteY1" fmla="*/ 1331657 h 1737098"/>
              <a:gd name="connsiteX2" fmla="*/ 560717 w 4917056"/>
              <a:gd name="connsiteY2" fmla="*/ 1055612 h 1737098"/>
              <a:gd name="connsiteX3" fmla="*/ 724619 w 4917056"/>
              <a:gd name="connsiteY3" fmla="*/ 1055612 h 1737098"/>
              <a:gd name="connsiteX4" fmla="*/ 1009290 w 4917056"/>
              <a:gd name="connsiteY4" fmla="*/ 1288525 h 1737098"/>
              <a:gd name="connsiteX5" fmla="*/ 1285336 w 4917056"/>
              <a:gd name="connsiteY5" fmla="*/ 1581822 h 1737098"/>
              <a:gd name="connsiteX6" fmla="*/ 1466490 w 4917056"/>
              <a:gd name="connsiteY6" fmla="*/ 1495559 h 1737098"/>
              <a:gd name="connsiteX7" fmla="*/ 1587260 w 4917056"/>
              <a:gd name="connsiteY7" fmla="*/ 1323030 h 1737098"/>
              <a:gd name="connsiteX8" fmla="*/ 1656271 w 4917056"/>
              <a:gd name="connsiteY8" fmla="*/ 1141876 h 1737098"/>
              <a:gd name="connsiteX9" fmla="*/ 1716656 w 4917056"/>
              <a:gd name="connsiteY9" fmla="*/ 891710 h 1737098"/>
              <a:gd name="connsiteX10" fmla="*/ 1897811 w 4917056"/>
              <a:gd name="connsiteY10" fmla="*/ 520774 h 1737098"/>
              <a:gd name="connsiteX11" fmla="*/ 1984075 w 4917056"/>
              <a:gd name="connsiteY11" fmla="*/ 589785 h 1737098"/>
              <a:gd name="connsiteX12" fmla="*/ 2130724 w 4917056"/>
              <a:gd name="connsiteY12" fmla="*/ 1021106 h 1737098"/>
              <a:gd name="connsiteX13" fmla="*/ 2216988 w 4917056"/>
              <a:gd name="connsiteY13" fmla="*/ 1115996 h 1737098"/>
              <a:gd name="connsiteX14" fmla="*/ 2398143 w 4917056"/>
              <a:gd name="connsiteY14" fmla="*/ 1090117 h 1737098"/>
              <a:gd name="connsiteX15" fmla="*/ 2509440 w 4917056"/>
              <a:gd name="connsiteY15" fmla="*/ 796819 h 1737098"/>
              <a:gd name="connsiteX16" fmla="*/ 2624600 w 4917056"/>
              <a:gd name="connsiteY16" fmla="*/ 616511 h 1737098"/>
              <a:gd name="connsiteX17" fmla="*/ 2753572 w 4917056"/>
              <a:gd name="connsiteY17" fmla="*/ 791209 h 1737098"/>
              <a:gd name="connsiteX18" fmla="*/ 2932981 w 4917056"/>
              <a:gd name="connsiteY18" fmla="*/ 1072864 h 1737098"/>
              <a:gd name="connsiteX19" fmla="*/ 3088256 w 4917056"/>
              <a:gd name="connsiteY19" fmla="*/ 977974 h 1737098"/>
              <a:gd name="connsiteX20" fmla="*/ 3209026 w 4917056"/>
              <a:gd name="connsiteY20" fmla="*/ 684676 h 1737098"/>
              <a:gd name="connsiteX21" fmla="*/ 3355675 w 4917056"/>
              <a:gd name="connsiteY21" fmla="*/ 443136 h 1737098"/>
              <a:gd name="connsiteX22" fmla="*/ 3510951 w 4917056"/>
              <a:gd name="connsiteY22" fmla="*/ 425883 h 1737098"/>
              <a:gd name="connsiteX23" fmla="*/ 3778369 w 4917056"/>
              <a:gd name="connsiteY23" fmla="*/ 650170 h 1737098"/>
              <a:gd name="connsiteX24" fmla="*/ 3904325 w 4917056"/>
              <a:gd name="connsiteY24" fmla="*/ 745960 h 1737098"/>
              <a:gd name="connsiteX25" fmla="*/ 4019909 w 4917056"/>
              <a:gd name="connsiteY25" fmla="*/ 641544 h 1737098"/>
              <a:gd name="connsiteX26" fmla="*/ 4230806 w 4917056"/>
              <a:gd name="connsiteY26" fmla="*/ 276642 h 1737098"/>
              <a:gd name="connsiteX27" fmla="*/ 4468483 w 4917056"/>
              <a:gd name="connsiteY27" fmla="*/ 20442 h 1737098"/>
              <a:gd name="connsiteX28" fmla="*/ 4822166 w 4917056"/>
              <a:gd name="connsiteY28" fmla="*/ 831325 h 1737098"/>
              <a:gd name="connsiteX29" fmla="*/ 4908430 w 4917056"/>
              <a:gd name="connsiteY29" fmla="*/ 943468 h 1737098"/>
              <a:gd name="connsiteX30" fmla="*/ 4891177 w 4917056"/>
              <a:gd name="connsiteY30" fmla="*/ 934842 h 1737098"/>
              <a:gd name="connsiteX31" fmla="*/ 4917056 w 4917056"/>
              <a:gd name="connsiteY31" fmla="*/ 943468 h 1737098"/>
              <a:gd name="connsiteX0" fmla="*/ 0 w 4917056"/>
              <a:gd name="connsiteY0" fmla="*/ 1737098 h 1737098"/>
              <a:gd name="connsiteX1" fmla="*/ 327803 w 4917056"/>
              <a:gd name="connsiteY1" fmla="*/ 1331657 h 1737098"/>
              <a:gd name="connsiteX2" fmla="*/ 560717 w 4917056"/>
              <a:gd name="connsiteY2" fmla="*/ 1055612 h 1737098"/>
              <a:gd name="connsiteX3" fmla="*/ 724619 w 4917056"/>
              <a:gd name="connsiteY3" fmla="*/ 1055612 h 1737098"/>
              <a:gd name="connsiteX4" fmla="*/ 1009290 w 4917056"/>
              <a:gd name="connsiteY4" fmla="*/ 1288525 h 1737098"/>
              <a:gd name="connsiteX5" fmla="*/ 1285336 w 4917056"/>
              <a:gd name="connsiteY5" fmla="*/ 1581822 h 1737098"/>
              <a:gd name="connsiteX6" fmla="*/ 1466490 w 4917056"/>
              <a:gd name="connsiteY6" fmla="*/ 1495559 h 1737098"/>
              <a:gd name="connsiteX7" fmla="*/ 1587260 w 4917056"/>
              <a:gd name="connsiteY7" fmla="*/ 1323030 h 1737098"/>
              <a:gd name="connsiteX8" fmla="*/ 1656271 w 4917056"/>
              <a:gd name="connsiteY8" fmla="*/ 1141876 h 1737098"/>
              <a:gd name="connsiteX9" fmla="*/ 1716656 w 4917056"/>
              <a:gd name="connsiteY9" fmla="*/ 891710 h 1737098"/>
              <a:gd name="connsiteX10" fmla="*/ 1841712 w 4917056"/>
              <a:gd name="connsiteY10" fmla="*/ 503945 h 1737098"/>
              <a:gd name="connsiteX11" fmla="*/ 1984075 w 4917056"/>
              <a:gd name="connsiteY11" fmla="*/ 589785 h 1737098"/>
              <a:gd name="connsiteX12" fmla="*/ 2130724 w 4917056"/>
              <a:gd name="connsiteY12" fmla="*/ 1021106 h 1737098"/>
              <a:gd name="connsiteX13" fmla="*/ 2216988 w 4917056"/>
              <a:gd name="connsiteY13" fmla="*/ 1115996 h 1737098"/>
              <a:gd name="connsiteX14" fmla="*/ 2398143 w 4917056"/>
              <a:gd name="connsiteY14" fmla="*/ 1090117 h 1737098"/>
              <a:gd name="connsiteX15" fmla="*/ 2509440 w 4917056"/>
              <a:gd name="connsiteY15" fmla="*/ 796819 h 1737098"/>
              <a:gd name="connsiteX16" fmla="*/ 2624600 w 4917056"/>
              <a:gd name="connsiteY16" fmla="*/ 616511 h 1737098"/>
              <a:gd name="connsiteX17" fmla="*/ 2753572 w 4917056"/>
              <a:gd name="connsiteY17" fmla="*/ 791209 h 1737098"/>
              <a:gd name="connsiteX18" fmla="*/ 2932981 w 4917056"/>
              <a:gd name="connsiteY18" fmla="*/ 1072864 h 1737098"/>
              <a:gd name="connsiteX19" fmla="*/ 3088256 w 4917056"/>
              <a:gd name="connsiteY19" fmla="*/ 977974 h 1737098"/>
              <a:gd name="connsiteX20" fmla="*/ 3209026 w 4917056"/>
              <a:gd name="connsiteY20" fmla="*/ 684676 h 1737098"/>
              <a:gd name="connsiteX21" fmla="*/ 3355675 w 4917056"/>
              <a:gd name="connsiteY21" fmla="*/ 443136 h 1737098"/>
              <a:gd name="connsiteX22" fmla="*/ 3510951 w 4917056"/>
              <a:gd name="connsiteY22" fmla="*/ 425883 h 1737098"/>
              <a:gd name="connsiteX23" fmla="*/ 3778369 w 4917056"/>
              <a:gd name="connsiteY23" fmla="*/ 650170 h 1737098"/>
              <a:gd name="connsiteX24" fmla="*/ 3904325 w 4917056"/>
              <a:gd name="connsiteY24" fmla="*/ 745960 h 1737098"/>
              <a:gd name="connsiteX25" fmla="*/ 4019909 w 4917056"/>
              <a:gd name="connsiteY25" fmla="*/ 641544 h 1737098"/>
              <a:gd name="connsiteX26" fmla="*/ 4230806 w 4917056"/>
              <a:gd name="connsiteY26" fmla="*/ 276642 h 1737098"/>
              <a:gd name="connsiteX27" fmla="*/ 4468483 w 4917056"/>
              <a:gd name="connsiteY27" fmla="*/ 20442 h 1737098"/>
              <a:gd name="connsiteX28" fmla="*/ 4822166 w 4917056"/>
              <a:gd name="connsiteY28" fmla="*/ 831325 h 1737098"/>
              <a:gd name="connsiteX29" fmla="*/ 4908430 w 4917056"/>
              <a:gd name="connsiteY29" fmla="*/ 943468 h 1737098"/>
              <a:gd name="connsiteX30" fmla="*/ 4891177 w 4917056"/>
              <a:gd name="connsiteY30" fmla="*/ 934842 h 1737098"/>
              <a:gd name="connsiteX31" fmla="*/ 4917056 w 4917056"/>
              <a:gd name="connsiteY31" fmla="*/ 943468 h 1737098"/>
              <a:gd name="connsiteX0" fmla="*/ 0 w 4917056"/>
              <a:gd name="connsiteY0" fmla="*/ 1737098 h 1737098"/>
              <a:gd name="connsiteX1" fmla="*/ 327803 w 4917056"/>
              <a:gd name="connsiteY1" fmla="*/ 1331657 h 1737098"/>
              <a:gd name="connsiteX2" fmla="*/ 498168 w 4917056"/>
              <a:gd name="connsiteY2" fmla="*/ 847117 h 1737098"/>
              <a:gd name="connsiteX3" fmla="*/ 724619 w 4917056"/>
              <a:gd name="connsiteY3" fmla="*/ 1055612 h 1737098"/>
              <a:gd name="connsiteX4" fmla="*/ 1009290 w 4917056"/>
              <a:gd name="connsiteY4" fmla="*/ 1288525 h 1737098"/>
              <a:gd name="connsiteX5" fmla="*/ 1285336 w 4917056"/>
              <a:gd name="connsiteY5" fmla="*/ 1581822 h 1737098"/>
              <a:gd name="connsiteX6" fmla="*/ 1466490 w 4917056"/>
              <a:gd name="connsiteY6" fmla="*/ 1495559 h 1737098"/>
              <a:gd name="connsiteX7" fmla="*/ 1587260 w 4917056"/>
              <a:gd name="connsiteY7" fmla="*/ 1323030 h 1737098"/>
              <a:gd name="connsiteX8" fmla="*/ 1656271 w 4917056"/>
              <a:gd name="connsiteY8" fmla="*/ 1141876 h 1737098"/>
              <a:gd name="connsiteX9" fmla="*/ 1716656 w 4917056"/>
              <a:gd name="connsiteY9" fmla="*/ 891710 h 1737098"/>
              <a:gd name="connsiteX10" fmla="*/ 1841712 w 4917056"/>
              <a:gd name="connsiteY10" fmla="*/ 503945 h 1737098"/>
              <a:gd name="connsiteX11" fmla="*/ 1984075 w 4917056"/>
              <a:gd name="connsiteY11" fmla="*/ 589785 h 1737098"/>
              <a:gd name="connsiteX12" fmla="*/ 2130724 w 4917056"/>
              <a:gd name="connsiteY12" fmla="*/ 1021106 h 1737098"/>
              <a:gd name="connsiteX13" fmla="*/ 2216988 w 4917056"/>
              <a:gd name="connsiteY13" fmla="*/ 1115996 h 1737098"/>
              <a:gd name="connsiteX14" fmla="*/ 2398143 w 4917056"/>
              <a:gd name="connsiteY14" fmla="*/ 1090117 h 1737098"/>
              <a:gd name="connsiteX15" fmla="*/ 2509440 w 4917056"/>
              <a:gd name="connsiteY15" fmla="*/ 796819 h 1737098"/>
              <a:gd name="connsiteX16" fmla="*/ 2624600 w 4917056"/>
              <a:gd name="connsiteY16" fmla="*/ 616511 h 1737098"/>
              <a:gd name="connsiteX17" fmla="*/ 2753572 w 4917056"/>
              <a:gd name="connsiteY17" fmla="*/ 791209 h 1737098"/>
              <a:gd name="connsiteX18" fmla="*/ 2932981 w 4917056"/>
              <a:gd name="connsiteY18" fmla="*/ 1072864 h 1737098"/>
              <a:gd name="connsiteX19" fmla="*/ 3088256 w 4917056"/>
              <a:gd name="connsiteY19" fmla="*/ 977974 h 1737098"/>
              <a:gd name="connsiteX20" fmla="*/ 3209026 w 4917056"/>
              <a:gd name="connsiteY20" fmla="*/ 684676 h 1737098"/>
              <a:gd name="connsiteX21" fmla="*/ 3355675 w 4917056"/>
              <a:gd name="connsiteY21" fmla="*/ 443136 h 1737098"/>
              <a:gd name="connsiteX22" fmla="*/ 3510951 w 4917056"/>
              <a:gd name="connsiteY22" fmla="*/ 425883 h 1737098"/>
              <a:gd name="connsiteX23" fmla="*/ 3778369 w 4917056"/>
              <a:gd name="connsiteY23" fmla="*/ 650170 h 1737098"/>
              <a:gd name="connsiteX24" fmla="*/ 3904325 w 4917056"/>
              <a:gd name="connsiteY24" fmla="*/ 745960 h 1737098"/>
              <a:gd name="connsiteX25" fmla="*/ 4019909 w 4917056"/>
              <a:gd name="connsiteY25" fmla="*/ 641544 h 1737098"/>
              <a:gd name="connsiteX26" fmla="*/ 4230806 w 4917056"/>
              <a:gd name="connsiteY26" fmla="*/ 276642 h 1737098"/>
              <a:gd name="connsiteX27" fmla="*/ 4468483 w 4917056"/>
              <a:gd name="connsiteY27" fmla="*/ 20442 h 1737098"/>
              <a:gd name="connsiteX28" fmla="*/ 4822166 w 4917056"/>
              <a:gd name="connsiteY28" fmla="*/ 831325 h 1737098"/>
              <a:gd name="connsiteX29" fmla="*/ 4908430 w 4917056"/>
              <a:gd name="connsiteY29" fmla="*/ 943468 h 1737098"/>
              <a:gd name="connsiteX30" fmla="*/ 4891177 w 4917056"/>
              <a:gd name="connsiteY30" fmla="*/ 934842 h 1737098"/>
              <a:gd name="connsiteX31" fmla="*/ 4917056 w 4917056"/>
              <a:gd name="connsiteY31" fmla="*/ 943468 h 1737098"/>
              <a:gd name="connsiteX0" fmla="*/ 0 w 4917056"/>
              <a:gd name="connsiteY0" fmla="*/ 1737098 h 1737098"/>
              <a:gd name="connsiteX1" fmla="*/ 327803 w 4917056"/>
              <a:gd name="connsiteY1" fmla="*/ 1331657 h 1737098"/>
              <a:gd name="connsiteX2" fmla="*/ 498168 w 4917056"/>
              <a:gd name="connsiteY2" fmla="*/ 847117 h 1737098"/>
              <a:gd name="connsiteX3" fmla="*/ 724619 w 4917056"/>
              <a:gd name="connsiteY3" fmla="*/ 1055612 h 1737098"/>
              <a:gd name="connsiteX4" fmla="*/ 753458 w 4917056"/>
              <a:gd name="connsiteY4" fmla="*/ 1018761 h 1737098"/>
              <a:gd name="connsiteX5" fmla="*/ 1009290 w 4917056"/>
              <a:gd name="connsiteY5" fmla="*/ 1288525 h 1737098"/>
              <a:gd name="connsiteX6" fmla="*/ 1285336 w 4917056"/>
              <a:gd name="connsiteY6" fmla="*/ 1581822 h 1737098"/>
              <a:gd name="connsiteX7" fmla="*/ 1466490 w 4917056"/>
              <a:gd name="connsiteY7" fmla="*/ 1495559 h 1737098"/>
              <a:gd name="connsiteX8" fmla="*/ 1587260 w 4917056"/>
              <a:gd name="connsiteY8" fmla="*/ 1323030 h 1737098"/>
              <a:gd name="connsiteX9" fmla="*/ 1656271 w 4917056"/>
              <a:gd name="connsiteY9" fmla="*/ 1141876 h 1737098"/>
              <a:gd name="connsiteX10" fmla="*/ 1716656 w 4917056"/>
              <a:gd name="connsiteY10" fmla="*/ 891710 h 1737098"/>
              <a:gd name="connsiteX11" fmla="*/ 1841712 w 4917056"/>
              <a:gd name="connsiteY11" fmla="*/ 503945 h 1737098"/>
              <a:gd name="connsiteX12" fmla="*/ 1984075 w 4917056"/>
              <a:gd name="connsiteY12" fmla="*/ 589785 h 1737098"/>
              <a:gd name="connsiteX13" fmla="*/ 2130724 w 4917056"/>
              <a:gd name="connsiteY13" fmla="*/ 1021106 h 1737098"/>
              <a:gd name="connsiteX14" fmla="*/ 2216988 w 4917056"/>
              <a:gd name="connsiteY14" fmla="*/ 1115996 h 1737098"/>
              <a:gd name="connsiteX15" fmla="*/ 2398143 w 4917056"/>
              <a:gd name="connsiteY15" fmla="*/ 1090117 h 1737098"/>
              <a:gd name="connsiteX16" fmla="*/ 2509440 w 4917056"/>
              <a:gd name="connsiteY16" fmla="*/ 796819 h 1737098"/>
              <a:gd name="connsiteX17" fmla="*/ 2624600 w 4917056"/>
              <a:gd name="connsiteY17" fmla="*/ 616511 h 1737098"/>
              <a:gd name="connsiteX18" fmla="*/ 2753572 w 4917056"/>
              <a:gd name="connsiteY18" fmla="*/ 791209 h 1737098"/>
              <a:gd name="connsiteX19" fmla="*/ 2932981 w 4917056"/>
              <a:gd name="connsiteY19" fmla="*/ 1072864 h 1737098"/>
              <a:gd name="connsiteX20" fmla="*/ 3088256 w 4917056"/>
              <a:gd name="connsiteY20" fmla="*/ 977974 h 1737098"/>
              <a:gd name="connsiteX21" fmla="*/ 3209026 w 4917056"/>
              <a:gd name="connsiteY21" fmla="*/ 684676 h 1737098"/>
              <a:gd name="connsiteX22" fmla="*/ 3355675 w 4917056"/>
              <a:gd name="connsiteY22" fmla="*/ 443136 h 1737098"/>
              <a:gd name="connsiteX23" fmla="*/ 3510951 w 4917056"/>
              <a:gd name="connsiteY23" fmla="*/ 425883 h 1737098"/>
              <a:gd name="connsiteX24" fmla="*/ 3778369 w 4917056"/>
              <a:gd name="connsiteY24" fmla="*/ 650170 h 1737098"/>
              <a:gd name="connsiteX25" fmla="*/ 3904325 w 4917056"/>
              <a:gd name="connsiteY25" fmla="*/ 745960 h 1737098"/>
              <a:gd name="connsiteX26" fmla="*/ 4019909 w 4917056"/>
              <a:gd name="connsiteY26" fmla="*/ 641544 h 1737098"/>
              <a:gd name="connsiteX27" fmla="*/ 4230806 w 4917056"/>
              <a:gd name="connsiteY27" fmla="*/ 276642 h 1737098"/>
              <a:gd name="connsiteX28" fmla="*/ 4468483 w 4917056"/>
              <a:gd name="connsiteY28" fmla="*/ 20442 h 1737098"/>
              <a:gd name="connsiteX29" fmla="*/ 4822166 w 4917056"/>
              <a:gd name="connsiteY29" fmla="*/ 831325 h 1737098"/>
              <a:gd name="connsiteX30" fmla="*/ 4908430 w 4917056"/>
              <a:gd name="connsiteY30" fmla="*/ 943468 h 1737098"/>
              <a:gd name="connsiteX31" fmla="*/ 4891177 w 4917056"/>
              <a:gd name="connsiteY31" fmla="*/ 934842 h 1737098"/>
              <a:gd name="connsiteX32" fmla="*/ 4917056 w 4917056"/>
              <a:gd name="connsiteY32" fmla="*/ 943468 h 1737098"/>
              <a:gd name="connsiteX0" fmla="*/ 0 w 4917056"/>
              <a:gd name="connsiteY0" fmla="*/ 1737098 h 1737098"/>
              <a:gd name="connsiteX1" fmla="*/ 327803 w 4917056"/>
              <a:gd name="connsiteY1" fmla="*/ 1331657 h 1737098"/>
              <a:gd name="connsiteX2" fmla="*/ 498168 w 4917056"/>
              <a:gd name="connsiteY2" fmla="*/ 847117 h 1737098"/>
              <a:gd name="connsiteX3" fmla="*/ 753458 w 4917056"/>
              <a:gd name="connsiteY3" fmla="*/ 1018761 h 1737098"/>
              <a:gd name="connsiteX4" fmla="*/ 1009290 w 4917056"/>
              <a:gd name="connsiteY4" fmla="*/ 1288525 h 1737098"/>
              <a:gd name="connsiteX5" fmla="*/ 1285336 w 4917056"/>
              <a:gd name="connsiteY5" fmla="*/ 1581822 h 1737098"/>
              <a:gd name="connsiteX6" fmla="*/ 1466490 w 4917056"/>
              <a:gd name="connsiteY6" fmla="*/ 1495559 h 1737098"/>
              <a:gd name="connsiteX7" fmla="*/ 1587260 w 4917056"/>
              <a:gd name="connsiteY7" fmla="*/ 1323030 h 1737098"/>
              <a:gd name="connsiteX8" fmla="*/ 1656271 w 4917056"/>
              <a:gd name="connsiteY8" fmla="*/ 1141876 h 1737098"/>
              <a:gd name="connsiteX9" fmla="*/ 1716656 w 4917056"/>
              <a:gd name="connsiteY9" fmla="*/ 891710 h 1737098"/>
              <a:gd name="connsiteX10" fmla="*/ 1841712 w 4917056"/>
              <a:gd name="connsiteY10" fmla="*/ 503945 h 1737098"/>
              <a:gd name="connsiteX11" fmla="*/ 1984075 w 4917056"/>
              <a:gd name="connsiteY11" fmla="*/ 589785 h 1737098"/>
              <a:gd name="connsiteX12" fmla="*/ 2130724 w 4917056"/>
              <a:gd name="connsiteY12" fmla="*/ 1021106 h 1737098"/>
              <a:gd name="connsiteX13" fmla="*/ 2216988 w 4917056"/>
              <a:gd name="connsiteY13" fmla="*/ 1115996 h 1737098"/>
              <a:gd name="connsiteX14" fmla="*/ 2398143 w 4917056"/>
              <a:gd name="connsiteY14" fmla="*/ 1090117 h 1737098"/>
              <a:gd name="connsiteX15" fmla="*/ 2509440 w 4917056"/>
              <a:gd name="connsiteY15" fmla="*/ 796819 h 1737098"/>
              <a:gd name="connsiteX16" fmla="*/ 2624600 w 4917056"/>
              <a:gd name="connsiteY16" fmla="*/ 616511 h 1737098"/>
              <a:gd name="connsiteX17" fmla="*/ 2753572 w 4917056"/>
              <a:gd name="connsiteY17" fmla="*/ 791209 h 1737098"/>
              <a:gd name="connsiteX18" fmla="*/ 2932981 w 4917056"/>
              <a:gd name="connsiteY18" fmla="*/ 1072864 h 1737098"/>
              <a:gd name="connsiteX19" fmla="*/ 3088256 w 4917056"/>
              <a:gd name="connsiteY19" fmla="*/ 977974 h 1737098"/>
              <a:gd name="connsiteX20" fmla="*/ 3209026 w 4917056"/>
              <a:gd name="connsiteY20" fmla="*/ 684676 h 1737098"/>
              <a:gd name="connsiteX21" fmla="*/ 3355675 w 4917056"/>
              <a:gd name="connsiteY21" fmla="*/ 443136 h 1737098"/>
              <a:gd name="connsiteX22" fmla="*/ 3510951 w 4917056"/>
              <a:gd name="connsiteY22" fmla="*/ 425883 h 1737098"/>
              <a:gd name="connsiteX23" fmla="*/ 3778369 w 4917056"/>
              <a:gd name="connsiteY23" fmla="*/ 650170 h 1737098"/>
              <a:gd name="connsiteX24" fmla="*/ 3904325 w 4917056"/>
              <a:gd name="connsiteY24" fmla="*/ 745960 h 1737098"/>
              <a:gd name="connsiteX25" fmla="*/ 4019909 w 4917056"/>
              <a:gd name="connsiteY25" fmla="*/ 641544 h 1737098"/>
              <a:gd name="connsiteX26" fmla="*/ 4230806 w 4917056"/>
              <a:gd name="connsiteY26" fmla="*/ 276642 h 1737098"/>
              <a:gd name="connsiteX27" fmla="*/ 4468483 w 4917056"/>
              <a:gd name="connsiteY27" fmla="*/ 20442 h 1737098"/>
              <a:gd name="connsiteX28" fmla="*/ 4822166 w 4917056"/>
              <a:gd name="connsiteY28" fmla="*/ 831325 h 1737098"/>
              <a:gd name="connsiteX29" fmla="*/ 4908430 w 4917056"/>
              <a:gd name="connsiteY29" fmla="*/ 943468 h 1737098"/>
              <a:gd name="connsiteX30" fmla="*/ 4891177 w 4917056"/>
              <a:gd name="connsiteY30" fmla="*/ 934842 h 1737098"/>
              <a:gd name="connsiteX31" fmla="*/ 4917056 w 4917056"/>
              <a:gd name="connsiteY31" fmla="*/ 943468 h 1737098"/>
              <a:gd name="connsiteX0" fmla="*/ 0 w 4917056"/>
              <a:gd name="connsiteY0" fmla="*/ 1737098 h 1737098"/>
              <a:gd name="connsiteX1" fmla="*/ 241426 w 4917056"/>
              <a:gd name="connsiteY1" fmla="*/ 1278044 h 1737098"/>
              <a:gd name="connsiteX2" fmla="*/ 498168 w 4917056"/>
              <a:gd name="connsiteY2" fmla="*/ 847117 h 1737098"/>
              <a:gd name="connsiteX3" fmla="*/ 753458 w 4917056"/>
              <a:gd name="connsiteY3" fmla="*/ 1018761 h 1737098"/>
              <a:gd name="connsiteX4" fmla="*/ 1009290 w 4917056"/>
              <a:gd name="connsiteY4" fmla="*/ 1288525 h 1737098"/>
              <a:gd name="connsiteX5" fmla="*/ 1285336 w 4917056"/>
              <a:gd name="connsiteY5" fmla="*/ 1581822 h 1737098"/>
              <a:gd name="connsiteX6" fmla="*/ 1466490 w 4917056"/>
              <a:gd name="connsiteY6" fmla="*/ 1495559 h 1737098"/>
              <a:gd name="connsiteX7" fmla="*/ 1587260 w 4917056"/>
              <a:gd name="connsiteY7" fmla="*/ 1323030 h 1737098"/>
              <a:gd name="connsiteX8" fmla="*/ 1656271 w 4917056"/>
              <a:gd name="connsiteY8" fmla="*/ 1141876 h 1737098"/>
              <a:gd name="connsiteX9" fmla="*/ 1716656 w 4917056"/>
              <a:gd name="connsiteY9" fmla="*/ 891710 h 1737098"/>
              <a:gd name="connsiteX10" fmla="*/ 1841712 w 4917056"/>
              <a:gd name="connsiteY10" fmla="*/ 503945 h 1737098"/>
              <a:gd name="connsiteX11" fmla="*/ 1984075 w 4917056"/>
              <a:gd name="connsiteY11" fmla="*/ 589785 h 1737098"/>
              <a:gd name="connsiteX12" fmla="*/ 2130724 w 4917056"/>
              <a:gd name="connsiteY12" fmla="*/ 1021106 h 1737098"/>
              <a:gd name="connsiteX13" fmla="*/ 2216988 w 4917056"/>
              <a:gd name="connsiteY13" fmla="*/ 1115996 h 1737098"/>
              <a:gd name="connsiteX14" fmla="*/ 2398143 w 4917056"/>
              <a:gd name="connsiteY14" fmla="*/ 1090117 h 1737098"/>
              <a:gd name="connsiteX15" fmla="*/ 2509440 w 4917056"/>
              <a:gd name="connsiteY15" fmla="*/ 796819 h 1737098"/>
              <a:gd name="connsiteX16" fmla="*/ 2624600 w 4917056"/>
              <a:gd name="connsiteY16" fmla="*/ 616511 h 1737098"/>
              <a:gd name="connsiteX17" fmla="*/ 2753572 w 4917056"/>
              <a:gd name="connsiteY17" fmla="*/ 791209 h 1737098"/>
              <a:gd name="connsiteX18" fmla="*/ 2932981 w 4917056"/>
              <a:gd name="connsiteY18" fmla="*/ 1072864 h 1737098"/>
              <a:gd name="connsiteX19" fmla="*/ 3088256 w 4917056"/>
              <a:gd name="connsiteY19" fmla="*/ 977974 h 1737098"/>
              <a:gd name="connsiteX20" fmla="*/ 3209026 w 4917056"/>
              <a:gd name="connsiteY20" fmla="*/ 684676 h 1737098"/>
              <a:gd name="connsiteX21" fmla="*/ 3355675 w 4917056"/>
              <a:gd name="connsiteY21" fmla="*/ 443136 h 1737098"/>
              <a:gd name="connsiteX22" fmla="*/ 3510951 w 4917056"/>
              <a:gd name="connsiteY22" fmla="*/ 425883 h 1737098"/>
              <a:gd name="connsiteX23" fmla="*/ 3778369 w 4917056"/>
              <a:gd name="connsiteY23" fmla="*/ 650170 h 1737098"/>
              <a:gd name="connsiteX24" fmla="*/ 3904325 w 4917056"/>
              <a:gd name="connsiteY24" fmla="*/ 745960 h 1737098"/>
              <a:gd name="connsiteX25" fmla="*/ 4019909 w 4917056"/>
              <a:gd name="connsiteY25" fmla="*/ 641544 h 1737098"/>
              <a:gd name="connsiteX26" fmla="*/ 4230806 w 4917056"/>
              <a:gd name="connsiteY26" fmla="*/ 276642 h 1737098"/>
              <a:gd name="connsiteX27" fmla="*/ 4468483 w 4917056"/>
              <a:gd name="connsiteY27" fmla="*/ 20442 h 1737098"/>
              <a:gd name="connsiteX28" fmla="*/ 4822166 w 4917056"/>
              <a:gd name="connsiteY28" fmla="*/ 831325 h 1737098"/>
              <a:gd name="connsiteX29" fmla="*/ 4908430 w 4917056"/>
              <a:gd name="connsiteY29" fmla="*/ 943468 h 1737098"/>
              <a:gd name="connsiteX30" fmla="*/ 4891177 w 4917056"/>
              <a:gd name="connsiteY30" fmla="*/ 934842 h 1737098"/>
              <a:gd name="connsiteX31" fmla="*/ 4917056 w 4917056"/>
              <a:gd name="connsiteY31" fmla="*/ 943468 h 173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917056" h="1737098">
                <a:moveTo>
                  <a:pt x="0" y="1737098"/>
                </a:moveTo>
                <a:cubicBezTo>
                  <a:pt x="109268" y="1601951"/>
                  <a:pt x="158398" y="1426374"/>
                  <a:pt x="241426" y="1278044"/>
                </a:cubicBezTo>
                <a:cubicBezTo>
                  <a:pt x="324454" y="1129714"/>
                  <a:pt x="412829" y="890331"/>
                  <a:pt x="498168" y="847117"/>
                </a:cubicBezTo>
                <a:cubicBezTo>
                  <a:pt x="583507" y="803903"/>
                  <a:pt x="668271" y="945193"/>
                  <a:pt x="753458" y="1018761"/>
                </a:cubicBezTo>
                <a:cubicBezTo>
                  <a:pt x="838645" y="1092329"/>
                  <a:pt x="920644" y="1194682"/>
                  <a:pt x="1009290" y="1288525"/>
                </a:cubicBezTo>
                <a:cubicBezTo>
                  <a:pt x="1097936" y="1382368"/>
                  <a:pt x="1209136" y="1547316"/>
                  <a:pt x="1285336" y="1581822"/>
                </a:cubicBezTo>
                <a:cubicBezTo>
                  <a:pt x="1361536" y="1616328"/>
                  <a:pt x="1416169" y="1538691"/>
                  <a:pt x="1466490" y="1495559"/>
                </a:cubicBezTo>
                <a:cubicBezTo>
                  <a:pt x="1516811" y="1452427"/>
                  <a:pt x="1555630" y="1381977"/>
                  <a:pt x="1587260" y="1323030"/>
                </a:cubicBezTo>
                <a:cubicBezTo>
                  <a:pt x="1618890" y="1264083"/>
                  <a:pt x="1634705" y="1213763"/>
                  <a:pt x="1656271" y="1141876"/>
                </a:cubicBezTo>
                <a:cubicBezTo>
                  <a:pt x="1677837" y="1069989"/>
                  <a:pt x="1685749" y="998032"/>
                  <a:pt x="1716656" y="891710"/>
                </a:cubicBezTo>
                <a:cubicBezTo>
                  <a:pt x="1747563" y="785388"/>
                  <a:pt x="1797142" y="554266"/>
                  <a:pt x="1841712" y="503945"/>
                </a:cubicBezTo>
                <a:cubicBezTo>
                  <a:pt x="1886282" y="453624"/>
                  <a:pt x="1935906" y="503592"/>
                  <a:pt x="1984075" y="589785"/>
                </a:cubicBezTo>
                <a:cubicBezTo>
                  <a:pt x="2032244" y="675978"/>
                  <a:pt x="2091905" y="933404"/>
                  <a:pt x="2130724" y="1021106"/>
                </a:cubicBezTo>
                <a:cubicBezTo>
                  <a:pt x="2169543" y="1108808"/>
                  <a:pt x="2172418" y="1104494"/>
                  <a:pt x="2216988" y="1115996"/>
                </a:cubicBezTo>
                <a:cubicBezTo>
                  <a:pt x="2261558" y="1127498"/>
                  <a:pt x="2349401" y="1143313"/>
                  <a:pt x="2398143" y="1090117"/>
                </a:cubicBezTo>
                <a:cubicBezTo>
                  <a:pt x="2446885" y="1036921"/>
                  <a:pt x="2471697" y="875753"/>
                  <a:pt x="2509440" y="796819"/>
                </a:cubicBezTo>
                <a:cubicBezTo>
                  <a:pt x="2547183" y="717885"/>
                  <a:pt x="2583911" y="617446"/>
                  <a:pt x="2624600" y="616511"/>
                </a:cubicBezTo>
                <a:cubicBezTo>
                  <a:pt x="2665289" y="615576"/>
                  <a:pt x="2702175" y="715150"/>
                  <a:pt x="2753572" y="791209"/>
                </a:cubicBezTo>
                <a:cubicBezTo>
                  <a:pt x="2804969" y="867268"/>
                  <a:pt x="2877200" y="1041737"/>
                  <a:pt x="2932981" y="1072864"/>
                </a:cubicBezTo>
                <a:cubicBezTo>
                  <a:pt x="2988762" y="1103992"/>
                  <a:pt x="3042249" y="1042672"/>
                  <a:pt x="3088256" y="977974"/>
                </a:cubicBezTo>
                <a:cubicBezTo>
                  <a:pt x="3134263" y="913276"/>
                  <a:pt x="3164456" y="773815"/>
                  <a:pt x="3209026" y="684676"/>
                </a:cubicBezTo>
                <a:cubicBezTo>
                  <a:pt x="3253596" y="595537"/>
                  <a:pt x="3305354" y="486268"/>
                  <a:pt x="3355675" y="443136"/>
                </a:cubicBezTo>
                <a:cubicBezTo>
                  <a:pt x="3405996" y="400004"/>
                  <a:pt x="3440502" y="391377"/>
                  <a:pt x="3510951" y="425883"/>
                </a:cubicBezTo>
                <a:cubicBezTo>
                  <a:pt x="3581400" y="460389"/>
                  <a:pt x="3712807" y="596824"/>
                  <a:pt x="3778369" y="650170"/>
                </a:cubicBezTo>
                <a:cubicBezTo>
                  <a:pt x="3843931" y="703516"/>
                  <a:pt x="3864068" y="747398"/>
                  <a:pt x="3904325" y="745960"/>
                </a:cubicBezTo>
                <a:cubicBezTo>
                  <a:pt x="3944582" y="744522"/>
                  <a:pt x="3965496" y="719764"/>
                  <a:pt x="4019909" y="641544"/>
                </a:cubicBezTo>
                <a:cubicBezTo>
                  <a:pt x="4074322" y="563324"/>
                  <a:pt x="4156044" y="380159"/>
                  <a:pt x="4230806" y="276642"/>
                </a:cubicBezTo>
                <a:cubicBezTo>
                  <a:pt x="4305568" y="173125"/>
                  <a:pt x="4369923" y="-72005"/>
                  <a:pt x="4468483" y="20442"/>
                </a:cubicBezTo>
                <a:cubicBezTo>
                  <a:pt x="4567043" y="112889"/>
                  <a:pt x="4748842" y="677487"/>
                  <a:pt x="4822166" y="831325"/>
                </a:cubicBezTo>
                <a:cubicBezTo>
                  <a:pt x="4895490" y="985163"/>
                  <a:pt x="4896928" y="926215"/>
                  <a:pt x="4908430" y="943468"/>
                </a:cubicBezTo>
                <a:cubicBezTo>
                  <a:pt x="4919932" y="960721"/>
                  <a:pt x="4889739" y="934842"/>
                  <a:pt x="4891177" y="934842"/>
                </a:cubicBezTo>
                <a:cubicBezTo>
                  <a:pt x="4892615" y="934842"/>
                  <a:pt x="4917056" y="943468"/>
                  <a:pt x="4917056" y="943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4572000" y="2906904"/>
                <a:ext cx="166269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fr-F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fr-F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r-F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06904"/>
                <a:ext cx="166269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e libre 17"/>
          <p:cNvSpPr/>
          <p:nvPr/>
        </p:nvSpPr>
        <p:spPr>
          <a:xfrm>
            <a:off x="1979712" y="4265670"/>
            <a:ext cx="1889183" cy="1755618"/>
          </a:xfrm>
          <a:custGeom>
            <a:avLst/>
            <a:gdLst>
              <a:gd name="connsiteX0" fmla="*/ 0 w 2458529"/>
              <a:gd name="connsiteY0" fmla="*/ 1439020 h 1543328"/>
              <a:gd name="connsiteX1" fmla="*/ 69012 w 2458529"/>
              <a:gd name="connsiteY1" fmla="*/ 1292371 h 1543328"/>
              <a:gd name="connsiteX2" fmla="*/ 250166 w 2458529"/>
              <a:gd name="connsiteY2" fmla="*/ 886929 h 1543328"/>
              <a:gd name="connsiteX3" fmla="*/ 439948 w 2458529"/>
              <a:gd name="connsiteY3" fmla="*/ 533246 h 1543328"/>
              <a:gd name="connsiteX4" fmla="*/ 672861 w 2458529"/>
              <a:gd name="connsiteY4" fmla="*/ 257201 h 1543328"/>
              <a:gd name="connsiteX5" fmla="*/ 888521 w 2458529"/>
              <a:gd name="connsiteY5" fmla="*/ 127805 h 1543328"/>
              <a:gd name="connsiteX6" fmla="*/ 1233578 w 2458529"/>
              <a:gd name="connsiteY6" fmla="*/ 7035 h 1543328"/>
              <a:gd name="connsiteX7" fmla="*/ 1526876 w 2458529"/>
              <a:gd name="connsiteY7" fmla="*/ 50167 h 1543328"/>
              <a:gd name="connsiteX8" fmla="*/ 1794295 w 2458529"/>
              <a:gd name="connsiteY8" fmla="*/ 343465 h 1543328"/>
              <a:gd name="connsiteX9" fmla="*/ 2087593 w 2458529"/>
              <a:gd name="connsiteY9" fmla="*/ 731654 h 1543328"/>
              <a:gd name="connsiteX10" fmla="*/ 2277374 w 2458529"/>
              <a:gd name="connsiteY10" fmla="*/ 1137095 h 1543328"/>
              <a:gd name="connsiteX11" fmla="*/ 2406770 w 2458529"/>
              <a:gd name="connsiteY11" fmla="*/ 1482152 h 1543328"/>
              <a:gd name="connsiteX12" fmla="*/ 2449902 w 2458529"/>
              <a:gd name="connsiteY12" fmla="*/ 1542537 h 1543328"/>
              <a:gd name="connsiteX13" fmla="*/ 2441276 w 2458529"/>
              <a:gd name="connsiteY13" fmla="*/ 1516658 h 1543328"/>
              <a:gd name="connsiteX14" fmla="*/ 2449902 w 2458529"/>
              <a:gd name="connsiteY14" fmla="*/ 1516658 h 1543328"/>
              <a:gd name="connsiteX15" fmla="*/ 2458529 w 2458529"/>
              <a:gd name="connsiteY15" fmla="*/ 1508031 h 1543328"/>
              <a:gd name="connsiteX0" fmla="*/ 0 w 2458529"/>
              <a:gd name="connsiteY0" fmla="*/ 1433276 h 1537584"/>
              <a:gd name="connsiteX1" fmla="*/ 69012 w 2458529"/>
              <a:gd name="connsiteY1" fmla="*/ 1286627 h 1537584"/>
              <a:gd name="connsiteX2" fmla="*/ 250166 w 2458529"/>
              <a:gd name="connsiteY2" fmla="*/ 881185 h 1537584"/>
              <a:gd name="connsiteX3" fmla="*/ 439948 w 2458529"/>
              <a:gd name="connsiteY3" fmla="*/ 527502 h 1537584"/>
              <a:gd name="connsiteX4" fmla="*/ 672861 w 2458529"/>
              <a:gd name="connsiteY4" fmla="*/ 251457 h 1537584"/>
              <a:gd name="connsiteX5" fmla="*/ 862642 w 2458529"/>
              <a:gd name="connsiteY5" fmla="*/ 44423 h 1537584"/>
              <a:gd name="connsiteX6" fmla="*/ 1233578 w 2458529"/>
              <a:gd name="connsiteY6" fmla="*/ 1291 h 1537584"/>
              <a:gd name="connsiteX7" fmla="*/ 1526876 w 2458529"/>
              <a:gd name="connsiteY7" fmla="*/ 44423 h 1537584"/>
              <a:gd name="connsiteX8" fmla="*/ 1794295 w 2458529"/>
              <a:gd name="connsiteY8" fmla="*/ 337721 h 1537584"/>
              <a:gd name="connsiteX9" fmla="*/ 2087593 w 2458529"/>
              <a:gd name="connsiteY9" fmla="*/ 725910 h 1537584"/>
              <a:gd name="connsiteX10" fmla="*/ 2277374 w 2458529"/>
              <a:gd name="connsiteY10" fmla="*/ 1131351 h 1537584"/>
              <a:gd name="connsiteX11" fmla="*/ 2406770 w 2458529"/>
              <a:gd name="connsiteY11" fmla="*/ 1476408 h 1537584"/>
              <a:gd name="connsiteX12" fmla="*/ 2449902 w 2458529"/>
              <a:gd name="connsiteY12" fmla="*/ 1536793 h 1537584"/>
              <a:gd name="connsiteX13" fmla="*/ 2441276 w 2458529"/>
              <a:gd name="connsiteY13" fmla="*/ 1510914 h 1537584"/>
              <a:gd name="connsiteX14" fmla="*/ 2449902 w 2458529"/>
              <a:gd name="connsiteY14" fmla="*/ 1510914 h 1537584"/>
              <a:gd name="connsiteX15" fmla="*/ 2458529 w 2458529"/>
              <a:gd name="connsiteY15" fmla="*/ 1502287 h 1537584"/>
              <a:gd name="connsiteX0" fmla="*/ 0 w 2458529"/>
              <a:gd name="connsiteY0" fmla="*/ 1405621 h 1509929"/>
              <a:gd name="connsiteX1" fmla="*/ 69012 w 2458529"/>
              <a:gd name="connsiteY1" fmla="*/ 1258972 h 1509929"/>
              <a:gd name="connsiteX2" fmla="*/ 250166 w 2458529"/>
              <a:gd name="connsiteY2" fmla="*/ 853530 h 1509929"/>
              <a:gd name="connsiteX3" fmla="*/ 439948 w 2458529"/>
              <a:gd name="connsiteY3" fmla="*/ 499847 h 1509929"/>
              <a:gd name="connsiteX4" fmla="*/ 672861 w 2458529"/>
              <a:gd name="connsiteY4" fmla="*/ 223802 h 1509929"/>
              <a:gd name="connsiteX5" fmla="*/ 862642 w 2458529"/>
              <a:gd name="connsiteY5" fmla="*/ 16768 h 1509929"/>
              <a:gd name="connsiteX6" fmla="*/ 1138688 w 2458529"/>
              <a:gd name="connsiteY6" fmla="*/ 34021 h 1509929"/>
              <a:gd name="connsiteX7" fmla="*/ 1526876 w 2458529"/>
              <a:gd name="connsiteY7" fmla="*/ 16768 h 1509929"/>
              <a:gd name="connsiteX8" fmla="*/ 1794295 w 2458529"/>
              <a:gd name="connsiteY8" fmla="*/ 310066 h 1509929"/>
              <a:gd name="connsiteX9" fmla="*/ 2087593 w 2458529"/>
              <a:gd name="connsiteY9" fmla="*/ 698255 h 1509929"/>
              <a:gd name="connsiteX10" fmla="*/ 2277374 w 2458529"/>
              <a:gd name="connsiteY10" fmla="*/ 1103696 h 1509929"/>
              <a:gd name="connsiteX11" fmla="*/ 2406770 w 2458529"/>
              <a:gd name="connsiteY11" fmla="*/ 1448753 h 1509929"/>
              <a:gd name="connsiteX12" fmla="*/ 2449902 w 2458529"/>
              <a:gd name="connsiteY12" fmla="*/ 1509138 h 1509929"/>
              <a:gd name="connsiteX13" fmla="*/ 2441276 w 2458529"/>
              <a:gd name="connsiteY13" fmla="*/ 1483259 h 1509929"/>
              <a:gd name="connsiteX14" fmla="*/ 2449902 w 2458529"/>
              <a:gd name="connsiteY14" fmla="*/ 1483259 h 1509929"/>
              <a:gd name="connsiteX15" fmla="*/ 2458529 w 2458529"/>
              <a:gd name="connsiteY15" fmla="*/ 1474632 h 1509929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250166 w 2458529"/>
              <a:gd name="connsiteY2" fmla="*/ 966158 h 1622557"/>
              <a:gd name="connsiteX3" fmla="*/ 439948 w 2458529"/>
              <a:gd name="connsiteY3" fmla="*/ 612475 h 1622557"/>
              <a:gd name="connsiteX4" fmla="*/ 672861 w 2458529"/>
              <a:gd name="connsiteY4" fmla="*/ 336430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250166 w 2458529"/>
              <a:gd name="connsiteY2" fmla="*/ 966158 h 1622557"/>
              <a:gd name="connsiteX3" fmla="*/ 439948 w 2458529"/>
              <a:gd name="connsiteY3" fmla="*/ 612475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250166 w 2458529"/>
              <a:gd name="connsiteY2" fmla="*/ 966158 h 1622557"/>
              <a:gd name="connsiteX3" fmla="*/ 586597 w 2458529"/>
              <a:gd name="connsiteY3" fmla="*/ 655607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370936 w 2458529"/>
              <a:gd name="connsiteY2" fmla="*/ 1026543 h 1622557"/>
              <a:gd name="connsiteX3" fmla="*/ 586597 w 2458529"/>
              <a:gd name="connsiteY3" fmla="*/ 655607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267420 w 2458529"/>
              <a:gd name="connsiteY1" fmla="*/ 1440611 h 1622557"/>
              <a:gd name="connsiteX2" fmla="*/ 370936 w 2458529"/>
              <a:gd name="connsiteY2" fmla="*/ 1026543 h 1622557"/>
              <a:gd name="connsiteX3" fmla="*/ 586597 w 2458529"/>
              <a:gd name="connsiteY3" fmla="*/ 655607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337759"/>
              <a:gd name="connsiteY0" fmla="*/ 1699404 h 1699404"/>
              <a:gd name="connsiteX1" fmla="*/ 146650 w 2337759"/>
              <a:gd name="connsiteY1" fmla="*/ 1440611 h 1699404"/>
              <a:gd name="connsiteX2" fmla="*/ 250166 w 2337759"/>
              <a:gd name="connsiteY2" fmla="*/ 1026543 h 1699404"/>
              <a:gd name="connsiteX3" fmla="*/ 465827 w 2337759"/>
              <a:gd name="connsiteY3" fmla="*/ 655607 h 1699404"/>
              <a:gd name="connsiteX4" fmla="*/ 612476 w 2337759"/>
              <a:gd name="connsiteY4" fmla="*/ 345056 h 1699404"/>
              <a:gd name="connsiteX5" fmla="*/ 741872 w 2337759"/>
              <a:gd name="connsiteY5" fmla="*/ 129396 h 1699404"/>
              <a:gd name="connsiteX6" fmla="*/ 1043797 w 2337759"/>
              <a:gd name="connsiteY6" fmla="*/ 0 h 1699404"/>
              <a:gd name="connsiteX7" fmla="*/ 1406106 w 2337759"/>
              <a:gd name="connsiteY7" fmla="*/ 129396 h 1699404"/>
              <a:gd name="connsiteX8" fmla="*/ 1673525 w 2337759"/>
              <a:gd name="connsiteY8" fmla="*/ 422694 h 1699404"/>
              <a:gd name="connsiteX9" fmla="*/ 1966823 w 2337759"/>
              <a:gd name="connsiteY9" fmla="*/ 810883 h 1699404"/>
              <a:gd name="connsiteX10" fmla="*/ 2156604 w 2337759"/>
              <a:gd name="connsiteY10" fmla="*/ 1216324 h 1699404"/>
              <a:gd name="connsiteX11" fmla="*/ 2286000 w 2337759"/>
              <a:gd name="connsiteY11" fmla="*/ 1561381 h 1699404"/>
              <a:gd name="connsiteX12" fmla="*/ 2329132 w 2337759"/>
              <a:gd name="connsiteY12" fmla="*/ 1621766 h 1699404"/>
              <a:gd name="connsiteX13" fmla="*/ 2320506 w 2337759"/>
              <a:gd name="connsiteY13" fmla="*/ 1595887 h 1699404"/>
              <a:gd name="connsiteX14" fmla="*/ 2329132 w 2337759"/>
              <a:gd name="connsiteY14" fmla="*/ 1595887 h 1699404"/>
              <a:gd name="connsiteX15" fmla="*/ 2337759 w 2337759"/>
              <a:gd name="connsiteY15" fmla="*/ 1587260 h 1699404"/>
              <a:gd name="connsiteX0" fmla="*/ 0 w 2337759"/>
              <a:gd name="connsiteY0" fmla="*/ 1699404 h 1699404"/>
              <a:gd name="connsiteX1" fmla="*/ 146650 w 2337759"/>
              <a:gd name="connsiteY1" fmla="*/ 1440611 h 1699404"/>
              <a:gd name="connsiteX2" fmla="*/ 327804 w 2337759"/>
              <a:gd name="connsiteY2" fmla="*/ 1061048 h 1699404"/>
              <a:gd name="connsiteX3" fmla="*/ 465827 w 2337759"/>
              <a:gd name="connsiteY3" fmla="*/ 655607 h 1699404"/>
              <a:gd name="connsiteX4" fmla="*/ 612476 w 2337759"/>
              <a:gd name="connsiteY4" fmla="*/ 345056 h 1699404"/>
              <a:gd name="connsiteX5" fmla="*/ 741872 w 2337759"/>
              <a:gd name="connsiteY5" fmla="*/ 129396 h 1699404"/>
              <a:gd name="connsiteX6" fmla="*/ 1043797 w 2337759"/>
              <a:gd name="connsiteY6" fmla="*/ 0 h 1699404"/>
              <a:gd name="connsiteX7" fmla="*/ 1406106 w 2337759"/>
              <a:gd name="connsiteY7" fmla="*/ 129396 h 1699404"/>
              <a:gd name="connsiteX8" fmla="*/ 1673525 w 2337759"/>
              <a:gd name="connsiteY8" fmla="*/ 422694 h 1699404"/>
              <a:gd name="connsiteX9" fmla="*/ 1966823 w 2337759"/>
              <a:gd name="connsiteY9" fmla="*/ 810883 h 1699404"/>
              <a:gd name="connsiteX10" fmla="*/ 2156604 w 2337759"/>
              <a:gd name="connsiteY10" fmla="*/ 1216324 h 1699404"/>
              <a:gd name="connsiteX11" fmla="*/ 2286000 w 2337759"/>
              <a:gd name="connsiteY11" fmla="*/ 1561381 h 1699404"/>
              <a:gd name="connsiteX12" fmla="*/ 2329132 w 2337759"/>
              <a:gd name="connsiteY12" fmla="*/ 1621766 h 1699404"/>
              <a:gd name="connsiteX13" fmla="*/ 2320506 w 2337759"/>
              <a:gd name="connsiteY13" fmla="*/ 1595887 h 1699404"/>
              <a:gd name="connsiteX14" fmla="*/ 2329132 w 2337759"/>
              <a:gd name="connsiteY14" fmla="*/ 1595887 h 1699404"/>
              <a:gd name="connsiteX15" fmla="*/ 2337759 w 2337759"/>
              <a:gd name="connsiteY15" fmla="*/ 1587260 h 1699404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73525 w 2337759"/>
              <a:gd name="connsiteY8" fmla="*/ 424570 h 1701280"/>
              <a:gd name="connsiteX9" fmla="*/ 1966823 w 2337759"/>
              <a:gd name="connsiteY9" fmla="*/ 812759 h 1701280"/>
              <a:gd name="connsiteX10" fmla="*/ 2156604 w 2337759"/>
              <a:gd name="connsiteY10" fmla="*/ 1218200 h 1701280"/>
              <a:gd name="connsiteX11" fmla="*/ 2286000 w 2337759"/>
              <a:gd name="connsiteY11" fmla="*/ 1563257 h 1701280"/>
              <a:gd name="connsiteX12" fmla="*/ 2329132 w 2337759"/>
              <a:gd name="connsiteY12" fmla="*/ 1623642 h 1701280"/>
              <a:gd name="connsiteX13" fmla="*/ 2320506 w 2337759"/>
              <a:gd name="connsiteY13" fmla="*/ 1597763 h 1701280"/>
              <a:gd name="connsiteX14" fmla="*/ 2329132 w 2337759"/>
              <a:gd name="connsiteY14" fmla="*/ 1597763 h 1701280"/>
              <a:gd name="connsiteX15" fmla="*/ 2337759 w 2337759"/>
              <a:gd name="connsiteY15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966823 w 2337759"/>
              <a:gd name="connsiteY9" fmla="*/ 812759 h 1701280"/>
              <a:gd name="connsiteX10" fmla="*/ 2156604 w 2337759"/>
              <a:gd name="connsiteY10" fmla="*/ 1218200 h 1701280"/>
              <a:gd name="connsiteX11" fmla="*/ 2286000 w 2337759"/>
              <a:gd name="connsiteY11" fmla="*/ 1563257 h 1701280"/>
              <a:gd name="connsiteX12" fmla="*/ 2329132 w 2337759"/>
              <a:gd name="connsiteY12" fmla="*/ 1623642 h 1701280"/>
              <a:gd name="connsiteX13" fmla="*/ 2320506 w 2337759"/>
              <a:gd name="connsiteY13" fmla="*/ 1597763 h 1701280"/>
              <a:gd name="connsiteX14" fmla="*/ 2329132 w 2337759"/>
              <a:gd name="connsiteY14" fmla="*/ 1597763 h 1701280"/>
              <a:gd name="connsiteX15" fmla="*/ 2337759 w 2337759"/>
              <a:gd name="connsiteY15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156604 w 2337759"/>
              <a:gd name="connsiteY10" fmla="*/ 1218200 h 1701280"/>
              <a:gd name="connsiteX11" fmla="*/ 2286000 w 2337759"/>
              <a:gd name="connsiteY11" fmla="*/ 1563257 h 1701280"/>
              <a:gd name="connsiteX12" fmla="*/ 2329132 w 2337759"/>
              <a:gd name="connsiteY12" fmla="*/ 1623642 h 1701280"/>
              <a:gd name="connsiteX13" fmla="*/ 2320506 w 2337759"/>
              <a:gd name="connsiteY13" fmla="*/ 1597763 h 1701280"/>
              <a:gd name="connsiteX14" fmla="*/ 2329132 w 2337759"/>
              <a:gd name="connsiteY14" fmla="*/ 1597763 h 1701280"/>
              <a:gd name="connsiteX15" fmla="*/ 2337759 w 2337759"/>
              <a:gd name="connsiteY15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156604 w 2337759"/>
              <a:gd name="connsiteY11" fmla="*/ 1218200 h 1701280"/>
              <a:gd name="connsiteX12" fmla="*/ 2286000 w 2337759"/>
              <a:gd name="connsiteY12" fmla="*/ 1563257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13035"/>
              <a:gd name="connsiteX1" fmla="*/ 146650 w 2337759"/>
              <a:gd name="connsiteY1" fmla="*/ 1442487 h 1713035"/>
              <a:gd name="connsiteX2" fmla="*/ 327804 w 2337759"/>
              <a:gd name="connsiteY2" fmla="*/ 1062924 h 1713035"/>
              <a:gd name="connsiteX3" fmla="*/ 465827 w 2337759"/>
              <a:gd name="connsiteY3" fmla="*/ 657483 h 1713035"/>
              <a:gd name="connsiteX4" fmla="*/ 612476 w 2337759"/>
              <a:gd name="connsiteY4" fmla="*/ 346932 h 1713035"/>
              <a:gd name="connsiteX5" fmla="*/ 741872 w 2337759"/>
              <a:gd name="connsiteY5" fmla="*/ 131272 h 1713035"/>
              <a:gd name="connsiteX6" fmla="*/ 1043797 w 2337759"/>
              <a:gd name="connsiteY6" fmla="*/ 1876 h 1713035"/>
              <a:gd name="connsiteX7" fmla="*/ 1362974 w 2337759"/>
              <a:gd name="connsiteY7" fmla="*/ 226163 h 1713035"/>
              <a:gd name="connsiteX8" fmla="*/ 1613140 w 2337759"/>
              <a:gd name="connsiteY8" fmla="*/ 502208 h 1713035"/>
              <a:gd name="connsiteX9" fmla="*/ 1863306 w 2337759"/>
              <a:gd name="connsiteY9" fmla="*/ 907650 h 1713035"/>
              <a:gd name="connsiteX10" fmla="*/ 2087593 w 2337759"/>
              <a:gd name="connsiteY10" fmla="*/ 1252705 h 1713035"/>
              <a:gd name="connsiteX11" fmla="*/ 2156604 w 2337759"/>
              <a:gd name="connsiteY11" fmla="*/ 1218200 h 1713035"/>
              <a:gd name="connsiteX12" fmla="*/ 2199736 w 2337759"/>
              <a:gd name="connsiteY12" fmla="*/ 1692654 h 1713035"/>
              <a:gd name="connsiteX13" fmla="*/ 2329132 w 2337759"/>
              <a:gd name="connsiteY13" fmla="*/ 1623642 h 1713035"/>
              <a:gd name="connsiteX14" fmla="*/ 2320506 w 2337759"/>
              <a:gd name="connsiteY14" fmla="*/ 1597763 h 1713035"/>
              <a:gd name="connsiteX15" fmla="*/ 2329132 w 2337759"/>
              <a:gd name="connsiteY15" fmla="*/ 1597763 h 1713035"/>
              <a:gd name="connsiteX16" fmla="*/ 2337759 w 2337759"/>
              <a:gd name="connsiteY16" fmla="*/ 1589136 h 1713035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156604 w 2337759"/>
              <a:gd name="connsiteY11" fmla="*/ 1451114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156604 w 2337759"/>
              <a:gd name="connsiteY11" fmla="*/ 1451114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027207 w 2337759"/>
              <a:gd name="connsiteY11" fmla="*/ 1485620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1949571 w 2337759"/>
              <a:gd name="connsiteY10" fmla="*/ 1244078 h 1701280"/>
              <a:gd name="connsiteX11" fmla="*/ 2027207 w 2337759"/>
              <a:gd name="connsiteY11" fmla="*/ 1485620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1949571 w 2337759"/>
              <a:gd name="connsiteY10" fmla="*/ 1244078 h 1701280"/>
              <a:gd name="connsiteX11" fmla="*/ 2027207 w 2337759"/>
              <a:gd name="connsiteY11" fmla="*/ 1485620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46385"/>
              <a:gd name="connsiteY0" fmla="*/ 1744412 h 1744412"/>
              <a:gd name="connsiteX1" fmla="*/ 155276 w 2346385"/>
              <a:gd name="connsiteY1" fmla="*/ 1442487 h 1744412"/>
              <a:gd name="connsiteX2" fmla="*/ 336430 w 2346385"/>
              <a:gd name="connsiteY2" fmla="*/ 1062924 h 1744412"/>
              <a:gd name="connsiteX3" fmla="*/ 474453 w 2346385"/>
              <a:gd name="connsiteY3" fmla="*/ 657483 h 1744412"/>
              <a:gd name="connsiteX4" fmla="*/ 621102 w 2346385"/>
              <a:gd name="connsiteY4" fmla="*/ 346932 h 1744412"/>
              <a:gd name="connsiteX5" fmla="*/ 750498 w 2346385"/>
              <a:gd name="connsiteY5" fmla="*/ 131272 h 1744412"/>
              <a:gd name="connsiteX6" fmla="*/ 1052423 w 2346385"/>
              <a:gd name="connsiteY6" fmla="*/ 1876 h 1744412"/>
              <a:gd name="connsiteX7" fmla="*/ 1371600 w 2346385"/>
              <a:gd name="connsiteY7" fmla="*/ 226163 h 1744412"/>
              <a:gd name="connsiteX8" fmla="*/ 1621766 w 2346385"/>
              <a:gd name="connsiteY8" fmla="*/ 502208 h 1744412"/>
              <a:gd name="connsiteX9" fmla="*/ 1871932 w 2346385"/>
              <a:gd name="connsiteY9" fmla="*/ 907650 h 1744412"/>
              <a:gd name="connsiteX10" fmla="*/ 1958197 w 2346385"/>
              <a:gd name="connsiteY10" fmla="*/ 1244078 h 1744412"/>
              <a:gd name="connsiteX11" fmla="*/ 2035833 w 2346385"/>
              <a:gd name="connsiteY11" fmla="*/ 1485620 h 1744412"/>
              <a:gd name="connsiteX12" fmla="*/ 2208362 w 2346385"/>
              <a:gd name="connsiteY12" fmla="*/ 1692654 h 1744412"/>
              <a:gd name="connsiteX13" fmla="*/ 2337758 w 2346385"/>
              <a:gd name="connsiteY13" fmla="*/ 1623642 h 1744412"/>
              <a:gd name="connsiteX14" fmla="*/ 2329132 w 2346385"/>
              <a:gd name="connsiteY14" fmla="*/ 1597763 h 1744412"/>
              <a:gd name="connsiteX15" fmla="*/ 2337758 w 2346385"/>
              <a:gd name="connsiteY15" fmla="*/ 1597763 h 1744412"/>
              <a:gd name="connsiteX16" fmla="*/ 2346385 w 2346385"/>
              <a:gd name="connsiteY16" fmla="*/ 1589136 h 1744412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621766 w 2346385"/>
              <a:gd name="connsiteY8" fmla="*/ 504605 h 1746809"/>
              <a:gd name="connsiteX9" fmla="*/ 1871932 w 2346385"/>
              <a:gd name="connsiteY9" fmla="*/ 910047 h 1746809"/>
              <a:gd name="connsiteX10" fmla="*/ 1958197 w 2346385"/>
              <a:gd name="connsiteY10" fmla="*/ 1246475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871932 w 2346385"/>
              <a:gd name="connsiteY9" fmla="*/ 910047 h 1746809"/>
              <a:gd name="connsiteX10" fmla="*/ 1958197 w 2346385"/>
              <a:gd name="connsiteY10" fmla="*/ 1246475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725283 w 2346385"/>
              <a:gd name="connsiteY9" fmla="*/ 1004937 h 1746809"/>
              <a:gd name="connsiteX10" fmla="*/ 1958197 w 2346385"/>
              <a:gd name="connsiteY10" fmla="*/ 1246475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725283 w 2346385"/>
              <a:gd name="connsiteY9" fmla="*/ 1004937 h 1746809"/>
              <a:gd name="connsiteX10" fmla="*/ 1897812 w 2346385"/>
              <a:gd name="connsiteY10" fmla="*/ 1384498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725283 w 2346385"/>
              <a:gd name="connsiteY9" fmla="*/ 1004937 h 1746809"/>
              <a:gd name="connsiteX10" fmla="*/ 1897812 w 2346385"/>
              <a:gd name="connsiteY10" fmla="*/ 1384498 h 1746809"/>
              <a:gd name="connsiteX11" fmla="*/ 2061712 w 2346385"/>
              <a:gd name="connsiteY11" fmla="*/ 1669171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833453"/>
              <a:gd name="connsiteX1" fmla="*/ 155276 w 2346385"/>
              <a:gd name="connsiteY1" fmla="*/ 1444884 h 1833453"/>
              <a:gd name="connsiteX2" fmla="*/ 336430 w 2346385"/>
              <a:gd name="connsiteY2" fmla="*/ 1065321 h 1833453"/>
              <a:gd name="connsiteX3" fmla="*/ 474453 w 2346385"/>
              <a:gd name="connsiteY3" fmla="*/ 659880 h 1833453"/>
              <a:gd name="connsiteX4" fmla="*/ 621102 w 2346385"/>
              <a:gd name="connsiteY4" fmla="*/ 349329 h 1833453"/>
              <a:gd name="connsiteX5" fmla="*/ 750498 w 2346385"/>
              <a:gd name="connsiteY5" fmla="*/ 133669 h 1833453"/>
              <a:gd name="connsiteX6" fmla="*/ 1052423 w 2346385"/>
              <a:gd name="connsiteY6" fmla="*/ 4273 h 1833453"/>
              <a:gd name="connsiteX7" fmla="*/ 1345720 w 2346385"/>
              <a:gd name="connsiteY7" fmla="*/ 288945 h 1833453"/>
              <a:gd name="connsiteX8" fmla="*/ 1561381 w 2346385"/>
              <a:gd name="connsiteY8" fmla="*/ 590869 h 1833453"/>
              <a:gd name="connsiteX9" fmla="*/ 1725283 w 2346385"/>
              <a:gd name="connsiteY9" fmla="*/ 1004937 h 1833453"/>
              <a:gd name="connsiteX10" fmla="*/ 1897812 w 2346385"/>
              <a:gd name="connsiteY10" fmla="*/ 1384498 h 1833453"/>
              <a:gd name="connsiteX11" fmla="*/ 2061712 w 2346385"/>
              <a:gd name="connsiteY11" fmla="*/ 1669171 h 1833453"/>
              <a:gd name="connsiteX12" fmla="*/ 2208362 w 2346385"/>
              <a:gd name="connsiteY12" fmla="*/ 1833074 h 1833453"/>
              <a:gd name="connsiteX13" fmla="*/ 2337758 w 2346385"/>
              <a:gd name="connsiteY13" fmla="*/ 1626039 h 1833453"/>
              <a:gd name="connsiteX14" fmla="*/ 2329132 w 2346385"/>
              <a:gd name="connsiteY14" fmla="*/ 1600160 h 1833453"/>
              <a:gd name="connsiteX15" fmla="*/ 2337758 w 2346385"/>
              <a:gd name="connsiteY15" fmla="*/ 1600160 h 1833453"/>
              <a:gd name="connsiteX16" fmla="*/ 2346385 w 2346385"/>
              <a:gd name="connsiteY16" fmla="*/ 1591533 h 1833453"/>
              <a:gd name="connsiteX0" fmla="*/ 0 w 2346385"/>
              <a:gd name="connsiteY0" fmla="*/ 1746809 h 1833453"/>
              <a:gd name="connsiteX1" fmla="*/ 155276 w 2346385"/>
              <a:gd name="connsiteY1" fmla="*/ 1444884 h 1833453"/>
              <a:gd name="connsiteX2" fmla="*/ 336430 w 2346385"/>
              <a:gd name="connsiteY2" fmla="*/ 1065321 h 1833453"/>
              <a:gd name="connsiteX3" fmla="*/ 474453 w 2346385"/>
              <a:gd name="connsiteY3" fmla="*/ 659880 h 1833453"/>
              <a:gd name="connsiteX4" fmla="*/ 621102 w 2346385"/>
              <a:gd name="connsiteY4" fmla="*/ 349329 h 1833453"/>
              <a:gd name="connsiteX5" fmla="*/ 750498 w 2346385"/>
              <a:gd name="connsiteY5" fmla="*/ 133669 h 1833453"/>
              <a:gd name="connsiteX6" fmla="*/ 1052423 w 2346385"/>
              <a:gd name="connsiteY6" fmla="*/ 4273 h 1833453"/>
              <a:gd name="connsiteX7" fmla="*/ 1380225 w 2346385"/>
              <a:gd name="connsiteY7" fmla="*/ 288945 h 1833453"/>
              <a:gd name="connsiteX8" fmla="*/ 1561381 w 2346385"/>
              <a:gd name="connsiteY8" fmla="*/ 590869 h 1833453"/>
              <a:gd name="connsiteX9" fmla="*/ 1725283 w 2346385"/>
              <a:gd name="connsiteY9" fmla="*/ 1004937 h 1833453"/>
              <a:gd name="connsiteX10" fmla="*/ 1897812 w 2346385"/>
              <a:gd name="connsiteY10" fmla="*/ 1384498 h 1833453"/>
              <a:gd name="connsiteX11" fmla="*/ 2061712 w 2346385"/>
              <a:gd name="connsiteY11" fmla="*/ 1669171 h 1833453"/>
              <a:gd name="connsiteX12" fmla="*/ 2208362 w 2346385"/>
              <a:gd name="connsiteY12" fmla="*/ 1833074 h 1833453"/>
              <a:gd name="connsiteX13" fmla="*/ 2337758 w 2346385"/>
              <a:gd name="connsiteY13" fmla="*/ 1626039 h 1833453"/>
              <a:gd name="connsiteX14" fmla="*/ 2329132 w 2346385"/>
              <a:gd name="connsiteY14" fmla="*/ 1600160 h 1833453"/>
              <a:gd name="connsiteX15" fmla="*/ 2337758 w 2346385"/>
              <a:gd name="connsiteY15" fmla="*/ 1600160 h 1833453"/>
              <a:gd name="connsiteX16" fmla="*/ 2346385 w 2346385"/>
              <a:gd name="connsiteY16" fmla="*/ 1591533 h 1833453"/>
              <a:gd name="connsiteX0" fmla="*/ 0 w 2346385"/>
              <a:gd name="connsiteY0" fmla="*/ 1746761 h 1833405"/>
              <a:gd name="connsiteX1" fmla="*/ 155276 w 2346385"/>
              <a:gd name="connsiteY1" fmla="*/ 1444836 h 1833405"/>
              <a:gd name="connsiteX2" fmla="*/ 336430 w 2346385"/>
              <a:gd name="connsiteY2" fmla="*/ 1065273 h 1833405"/>
              <a:gd name="connsiteX3" fmla="*/ 474453 w 2346385"/>
              <a:gd name="connsiteY3" fmla="*/ 659832 h 1833405"/>
              <a:gd name="connsiteX4" fmla="*/ 595223 w 2346385"/>
              <a:gd name="connsiteY4" fmla="*/ 340654 h 1833405"/>
              <a:gd name="connsiteX5" fmla="*/ 750498 w 2346385"/>
              <a:gd name="connsiteY5" fmla="*/ 133621 h 1833405"/>
              <a:gd name="connsiteX6" fmla="*/ 1052423 w 2346385"/>
              <a:gd name="connsiteY6" fmla="*/ 4225 h 1833405"/>
              <a:gd name="connsiteX7" fmla="*/ 1380225 w 2346385"/>
              <a:gd name="connsiteY7" fmla="*/ 288897 h 1833405"/>
              <a:gd name="connsiteX8" fmla="*/ 1561381 w 2346385"/>
              <a:gd name="connsiteY8" fmla="*/ 590821 h 1833405"/>
              <a:gd name="connsiteX9" fmla="*/ 1725283 w 2346385"/>
              <a:gd name="connsiteY9" fmla="*/ 1004889 h 1833405"/>
              <a:gd name="connsiteX10" fmla="*/ 1897812 w 2346385"/>
              <a:gd name="connsiteY10" fmla="*/ 1384450 h 1833405"/>
              <a:gd name="connsiteX11" fmla="*/ 2061712 w 2346385"/>
              <a:gd name="connsiteY11" fmla="*/ 1669123 h 1833405"/>
              <a:gd name="connsiteX12" fmla="*/ 2208362 w 2346385"/>
              <a:gd name="connsiteY12" fmla="*/ 1833026 h 1833405"/>
              <a:gd name="connsiteX13" fmla="*/ 2337758 w 2346385"/>
              <a:gd name="connsiteY13" fmla="*/ 1625991 h 1833405"/>
              <a:gd name="connsiteX14" fmla="*/ 2329132 w 2346385"/>
              <a:gd name="connsiteY14" fmla="*/ 1600112 h 1833405"/>
              <a:gd name="connsiteX15" fmla="*/ 2337758 w 2346385"/>
              <a:gd name="connsiteY15" fmla="*/ 1600112 h 1833405"/>
              <a:gd name="connsiteX16" fmla="*/ 2346385 w 2346385"/>
              <a:gd name="connsiteY16" fmla="*/ 1591485 h 1833405"/>
              <a:gd name="connsiteX0" fmla="*/ 0 w 2346385"/>
              <a:gd name="connsiteY0" fmla="*/ 1749285 h 1835929"/>
              <a:gd name="connsiteX1" fmla="*/ 155276 w 2346385"/>
              <a:gd name="connsiteY1" fmla="*/ 1447360 h 1835929"/>
              <a:gd name="connsiteX2" fmla="*/ 336430 w 2346385"/>
              <a:gd name="connsiteY2" fmla="*/ 1067797 h 1835929"/>
              <a:gd name="connsiteX3" fmla="*/ 474453 w 2346385"/>
              <a:gd name="connsiteY3" fmla="*/ 662356 h 1835929"/>
              <a:gd name="connsiteX4" fmla="*/ 595223 w 2346385"/>
              <a:gd name="connsiteY4" fmla="*/ 343178 h 1835929"/>
              <a:gd name="connsiteX5" fmla="*/ 733246 w 2346385"/>
              <a:gd name="connsiteY5" fmla="*/ 110265 h 1835929"/>
              <a:gd name="connsiteX6" fmla="*/ 1052423 w 2346385"/>
              <a:gd name="connsiteY6" fmla="*/ 6749 h 1835929"/>
              <a:gd name="connsiteX7" fmla="*/ 1380225 w 2346385"/>
              <a:gd name="connsiteY7" fmla="*/ 291421 h 1835929"/>
              <a:gd name="connsiteX8" fmla="*/ 1561381 w 2346385"/>
              <a:gd name="connsiteY8" fmla="*/ 593345 h 1835929"/>
              <a:gd name="connsiteX9" fmla="*/ 1725283 w 2346385"/>
              <a:gd name="connsiteY9" fmla="*/ 1007413 h 1835929"/>
              <a:gd name="connsiteX10" fmla="*/ 1897812 w 2346385"/>
              <a:gd name="connsiteY10" fmla="*/ 1386974 h 1835929"/>
              <a:gd name="connsiteX11" fmla="*/ 2061712 w 2346385"/>
              <a:gd name="connsiteY11" fmla="*/ 1671647 h 1835929"/>
              <a:gd name="connsiteX12" fmla="*/ 2208362 w 2346385"/>
              <a:gd name="connsiteY12" fmla="*/ 1835550 h 1835929"/>
              <a:gd name="connsiteX13" fmla="*/ 2337758 w 2346385"/>
              <a:gd name="connsiteY13" fmla="*/ 1628515 h 1835929"/>
              <a:gd name="connsiteX14" fmla="*/ 2329132 w 2346385"/>
              <a:gd name="connsiteY14" fmla="*/ 1602636 h 1835929"/>
              <a:gd name="connsiteX15" fmla="*/ 2337758 w 2346385"/>
              <a:gd name="connsiteY15" fmla="*/ 1602636 h 1835929"/>
              <a:gd name="connsiteX16" fmla="*/ 2346385 w 2346385"/>
              <a:gd name="connsiteY16" fmla="*/ 1594009 h 1835929"/>
              <a:gd name="connsiteX0" fmla="*/ 0 w 2344909"/>
              <a:gd name="connsiteY0" fmla="*/ 1749285 h 1835929"/>
              <a:gd name="connsiteX1" fmla="*/ 155276 w 2344909"/>
              <a:gd name="connsiteY1" fmla="*/ 1447360 h 1835929"/>
              <a:gd name="connsiteX2" fmla="*/ 336430 w 2344909"/>
              <a:gd name="connsiteY2" fmla="*/ 1067797 h 1835929"/>
              <a:gd name="connsiteX3" fmla="*/ 474453 w 2344909"/>
              <a:gd name="connsiteY3" fmla="*/ 662356 h 1835929"/>
              <a:gd name="connsiteX4" fmla="*/ 595223 w 2344909"/>
              <a:gd name="connsiteY4" fmla="*/ 343178 h 1835929"/>
              <a:gd name="connsiteX5" fmla="*/ 733246 w 2344909"/>
              <a:gd name="connsiteY5" fmla="*/ 110265 h 1835929"/>
              <a:gd name="connsiteX6" fmla="*/ 1052423 w 2344909"/>
              <a:gd name="connsiteY6" fmla="*/ 6749 h 1835929"/>
              <a:gd name="connsiteX7" fmla="*/ 1380225 w 2344909"/>
              <a:gd name="connsiteY7" fmla="*/ 291421 h 1835929"/>
              <a:gd name="connsiteX8" fmla="*/ 1561381 w 2344909"/>
              <a:gd name="connsiteY8" fmla="*/ 593345 h 1835929"/>
              <a:gd name="connsiteX9" fmla="*/ 1725283 w 2344909"/>
              <a:gd name="connsiteY9" fmla="*/ 1007413 h 1835929"/>
              <a:gd name="connsiteX10" fmla="*/ 1897812 w 2344909"/>
              <a:gd name="connsiteY10" fmla="*/ 1386974 h 1835929"/>
              <a:gd name="connsiteX11" fmla="*/ 2061712 w 2344909"/>
              <a:gd name="connsiteY11" fmla="*/ 1671647 h 1835929"/>
              <a:gd name="connsiteX12" fmla="*/ 2208362 w 2344909"/>
              <a:gd name="connsiteY12" fmla="*/ 1835550 h 1835929"/>
              <a:gd name="connsiteX13" fmla="*/ 2337758 w 2344909"/>
              <a:gd name="connsiteY13" fmla="*/ 1628515 h 1835929"/>
              <a:gd name="connsiteX14" fmla="*/ 2329132 w 2344909"/>
              <a:gd name="connsiteY14" fmla="*/ 1602636 h 1835929"/>
              <a:gd name="connsiteX15" fmla="*/ 2337758 w 2344909"/>
              <a:gd name="connsiteY15" fmla="*/ 1602636 h 1835929"/>
              <a:gd name="connsiteX0" fmla="*/ 0 w 2344909"/>
              <a:gd name="connsiteY0" fmla="*/ 1749285 h 1749285"/>
              <a:gd name="connsiteX1" fmla="*/ 155276 w 2344909"/>
              <a:gd name="connsiteY1" fmla="*/ 1447360 h 1749285"/>
              <a:gd name="connsiteX2" fmla="*/ 336430 w 2344909"/>
              <a:gd name="connsiteY2" fmla="*/ 1067797 h 1749285"/>
              <a:gd name="connsiteX3" fmla="*/ 474453 w 2344909"/>
              <a:gd name="connsiteY3" fmla="*/ 662356 h 1749285"/>
              <a:gd name="connsiteX4" fmla="*/ 595223 w 2344909"/>
              <a:gd name="connsiteY4" fmla="*/ 343178 h 1749285"/>
              <a:gd name="connsiteX5" fmla="*/ 733246 w 2344909"/>
              <a:gd name="connsiteY5" fmla="*/ 110265 h 1749285"/>
              <a:gd name="connsiteX6" fmla="*/ 1052423 w 2344909"/>
              <a:gd name="connsiteY6" fmla="*/ 6749 h 1749285"/>
              <a:gd name="connsiteX7" fmla="*/ 1380225 w 2344909"/>
              <a:gd name="connsiteY7" fmla="*/ 291421 h 1749285"/>
              <a:gd name="connsiteX8" fmla="*/ 1561381 w 2344909"/>
              <a:gd name="connsiteY8" fmla="*/ 593345 h 1749285"/>
              <a:gd name="connsiteX9" fmla="*/ 1725283 w 2344909"/>
              <a:gd name="connsiteY9" fmla="*/ 1007413 h 1749285"/>
              <a:gd name="connsiteX10" fmla="*/ 1897812 w 2344909"/>
              <a:gd name="connsiteY10" fmla="*/ 1386974 h 1749285"/>
              <a:gd name="connsiteX11" fmla="*/ 2061712 w 2344909"/>
              <a:gd name="connsiteY11" fmla="*/ 1671647 h 1749285"/>
              <a:gd name="connsiteX12" fmla="*/ 2337758 w 2344909"/>
              <a:gd name="connsiteY12" fmla="*/ 1628515 h 1749285"/>
              <a:gd name="connsiteX13" fmla="*/ 2329132 w 2344909"/>
              <a:gd name="connsiteY13" fmla="*/ 1602636 h 1749285"/>
              <a:gd name="connsiteX14" fmla="*/ 2337758 w 2344909"/>
              <a:gd name="connsiteY14" fmla="*/ 1602636 h 1749285"/>
              <a:gd name="connsiteX0" fmla="*/ 0 w 2337758"/>
              <a:gd name="connsiteY0" fmla="*/ 1749285 h 1749285"/>
              <a:gd name="connsiteX1" fmla="*/ 155276 w 2337758"/>
              <a:gd name="connsiteY1" fmla="*/ 1447360 h 1749285"/>
              <a:gd name="connsiteX2" fmla="*/ 336430 w 2337758"/>
              <a:gd name="connsiteY2" fmla="*/ 1067797 h 1749285"/>
              <a:gd name="connsiteX3" fmla="*/ 474453 w 2337758"/>
              <a:gd name="connsiteY3" fmla="*/ 662356 h 1749285"/>
              <a:gd name="connsiteX4" fmla="*/ 595223 w 2337758"/>
              <a:gd name="connsiteY4" fmla="*/ 343178 h 1749285"/>
              <a:gd name="connsiteX5" fmla="*/ 733246 w 2337758"/>
              <a:gd name="connsiteY5" fmla="*/ 110265 h 1749285"/>
              <a:gd name="connsiteX6" fmla="*/ 1052423 w 2337758"/>
              <a:gd name="connsiteY6" fmla="*/ 6749 h 1749285"/>
              <a:gd name="connsiteX7" fmla="*/ 1380225 w 2337758"/>
              <a:gd name="connsiteY7" fmla="*/ 291421 h 1749285"/>
              <a:gd name="connsiteX8" fmla="*/ 1561381 w 2337758"/>
              <a:gd name="connsiteY8" fmla="*/ 593345 h 1749285"/>
              <a:gd name="connsiteX9" fmla="*/ 1725283 w 2337758"/>
              <a:gd name="connsiteY9" fmla="*/ 1007413 h 1749285"/>
              <a:gd name="connsiteX10" fmla="*/ 1897812 w 2337758"/>
              <a:gd name="connsiteY10" fmla="*/ 1386974 h 1749285"/>
              <a:gd name="connsiteX11" fmla="*/ 2061712 w 2337758"/>
              <a:gd name="connsiteY11" fmla="*/ 1671647 h 1749285"/>
              <a:gd name="connsiteX12" fmla="*/ 2329132 w 2337758"/>
              <a:gd name="connsiteY12" fmla="*/ 1602636 h 1749285"/>
              <a:gd name="connsiteX13" fmla="*/ 2337758 w 2337758"/>
              <a:gd name="connsiteY13" fmla="*/ 1602636 h 1749285"/>
              <a:gd name="connsiteX0" fmla="*/ 0 w 2329132"/>
              <a:gd name="connsiteY0" fmla="*/ 1749285 h 1749285"/>
              <a:gd name="connsiteX1" fmla="*/ 155276 w 2329132"/>
              <a:gd name="connsiteY1" fmla="*/ 1447360 h 1749285"/>
              <a:gd name="connsiteX2" fmla="*/ 336430 w 2329132"/>
              <a:gd name="connsiteY2" fmla="*/ 1067797 h 1749285"/>
              <a:gd name="connsiteX3" fmla="*/ 474453 w 2329132"/>
              <a:gd name="connsiteY3" fmla="*/ 662356 h 1749285"/>
              <a:gd name="connsiteX4" fmla="*/ 595223 w 2329132"/>
              <a:gd name="connsiteY4" fmla="*/ 343178 h 1749285"/>
              <a:gd name="connsiteX5" fmla="*/ 733246 w 2329132"/>
              <a:gd name="connsiteY5" fmla="*/ 110265 h 1749285"/>
              <a:gd name="connsiteX6" fmla="*/ 1052423 w 2329132"/>
              <a:gd name="connsiteY6" fmla="*/ 6749 h 1749285"/>
              <a:gd name="connsiteX7" fmla="*/ 1380225 w 2329132"/>
              <a:gd name="connsiteY7" fmla="*/ 291421 h 1749285"/>
              <a:gd name="connsiteX8" fmla="*/ 1561381 w 2329132"/>
              <a:gd name="connsiteY8" fmla="*/ 593345 h 1749285"/>
              <a:gd name="connsiteX9" fmla="*/ 1725283 w 2329132"/>
              <a:gd name="connsiteY9" fmla="*/ 1007413 h 1749285"/>
              <a:gd name="connsiteX10" fmla="*/ 1897812 w 2329132"/>
              <a:gd name="connsiteY10" fmla="*/ 1386974 h 1749285"/>
              <a:gd name="connsiteX11" fmla="*/ 2061712 w 2329132"/>
              <a:gd name="connsiteY11" fmla="*/ 1671647 h 1749285"/>
              <a:gd name="connsiteX12" fmla="*/ 2329132 w 2329132"/>
              <a:gd name="connsiteY12" fmla="*/ 1602636 h 1749285"/>
              <a:gd name="connsiteX0" fmla="*/ 0 w 2061712"/>
              <a:gd name="connsiteY0" fmla="*/ 1749285 h 1749285"/>
              <a:gd name="connsiteX1" fmla="*/ 155276 w 2061712"/>
              <a:gd name="connsiteY1" fmla="*/ 1447360 h 1749285"/>
              <a:gd name="connsiteX2" fmla="*/ 336430 w 2061712"/>
              <a:gd name="connsiteY2" fmla="*/ 1067797 h 1749285"/>
              <a:gd name="connsiteX3" fmla="*/ 474453 w 2061712"/>
              <a:gd name="connsiteY3" fmla="*/ 662356 h 1749285"/>
              <a:gd name="connsiteX4" fmla="*/ 595223 w 2061712"/>
              <a:gd name="connsiteY4" fmla="*/ 343178 h 1749285"/>
              <a:gd name="connsiteX5" fmla="*/ 733246 w 2061712"/>
              <a:gd name="connsiteY5" fmla="*/ 110265 h 1749285"/>
              <a:gd name="connsiteX6" fmla="*/ 1052423 w 2061712"/>
              <a:gd name="connsiteY6" fmla="*/ 6749 h 1749285"/>
              <a:gd name="connsiteX7" fmla="*/ 1380225 w 2061712"/>
              <a:gd name="connsiteY7" fmla="*/ 291421 h 1749285"/>
              <a:gd name="connsiteX8" fmla="*/ 1561381 w 2061712"/>
              <a:gd name="connsiteY8" fmla="*/ 593345 h 1749285"/>
              <a:gd name="connsiteX9" fmla="*/ 1725283 w 2061712"/>
              <a:gd name="connsiteY9" fmla="*/ 1007413 h 1749285"/>
              <a:gd name="connsiteX10" fmla="*/ 1897812 w 2061712"/>
              <a:gd name="connsiteY10" fmla="*/ 1386974 h 1749285"/>
              <a:gd name="connsiteX11" fmla="*/ 2061712 w 2061712"/>
              <a:gd name="connsiteY11" fmla="*/ 1671647 h 1749285"/>
              <a:gd name="connsiteX0" fmla="*/ 0 w 2035833"/>
              <a:gd name="connsiteY0" fmla="*/ 1749285 h 1749285"/>
              <a:gd name="connsiteX1" fmla="*/ 155276 w 2035833"/>
              <a:gd name="connsiteY1" fmla="*/ 1447360 h 1749285"/>
              <a:gd name="connsiteX2" fmla="*/ 336430 w 2035833"/>
              <a:gd name="connsiteY2" fmla="*/ 1067797 h 1749285"/>
              <a:gd name="connsiteX3" fmla="*/ 474453 w 2035833"/>
              <a:gd name="connsiteY3" fmla="*/ 662356 h 1749285"/>
              <a:gd name="connsiteX4" fmla="*/ 595223 w 2035833"/>
              <a:gd name="connsiteY4" fmla="*/ 343178 h 1749285"/>
              <a:gd name="connsiteX5" fmla="*/ 733246 w 2035833"/>
              <a:gd name="connsiteY5" fmla="*/ 110265 h 1749285"/>
              <a:gd name="connsiteX6" fmla="*/ 1052423 w 2035833"/>
              <a:gd name="connsiteY6" fmla="*/ 6749 h 1749285"/>
              <a:gd name="connsiteX7" fmla="*/ 1380225 w 2035833"/>
              <a:gd name="connsiteY7" fmla="*/ 291421 h 1749285"/>
              <a:gd name="connsiteX8" fmla="*/ 1561381 w 2035833"/>
              <a:gd name="connsiteY8" fmla="*/ 593345 h 1749285"/>
              <a:gd name="connsiteX9" fmla="*/ 1725283 w 2035833"/>
              <a:gd name="connsiteY9" fmla="*/ 1007413 h 1749285"/>
              <a:gd name="connsiteX10" fmla="*/ 1897812 w 2035833"/>
              <a:gd name="connsiteY10" fmla="*/ 1386974 h 1749285"/>
              <a:gd name="connsiteX11" fmla="*/ 2035833 w 2035833"/>
              <a:gd name="connsiteY11" fmla="*/ 1697526 h 1749285"/>
              <a:gd name="connsiteX0" fmla="*/ 0 w 2001327"/>
              <a:gd name="connsiteY0" fmla="*/ 1749285 h 1749285"/>
              <a:gd name="connsiteX1" fmla="*/ 155276 w 2001327"/>
              <a:gd name="connsiteY1" fmla="*/ 1447360 h 1749285"/>
              <a:gd name="connsiteX2" fmla="*/ 336430 w 2001327"/>
              <a:gd name="connsiteY2" fmla="*/ 1067797 h 1749285"/>
              <a:gd name="connsiteX3" fmla="*/ 474453 w 2001327"/>
              <a:gd name="connsiteY3" fmla="*/ 662356 h 1749285"/>
              <a:gd name="connsiteX4" fmla="*/ 595223 w 2001327"/>
              <a:gd name="connsiteY4" fmla="*/ 343178 h 1749285"/>
              <a:gd name="connsiteX5" fmla="*/ 733246 w 2001327"/>
              <a:gd name="connsiteY5" fmla="*/ 110265 h 1749285"/>
              <a:gd name="connsiteX6" fmla="*/ 1052423 w 2001327"/>
              <a:gd name="connsiteY6" fmla="*/ 6749 h 1749285"/>
              <a:gd name="connsiteX7" fmla="*/ 1380225 w 2001327"/>
              <a:gd name="connsiteY7" fmla="*/ 291421 h 1749285"/>
              <a:gd name="connsiteX8" fmla="*/ 1561381 w 2001327"/>
              <a:gd name="connsiteY8" fmla="*/ 593345 h 1749285"/>
              <a:gd name="connsiteX9" fmla="*/ 1725283 w 2001327"/>
              <a:gd name="connsiteY9" fmla="*/ 1007413 h 1749285"/>
              <a:gd name="connsiteX10" fmla="*/ 1897812 w 2001327"/>
              <a:gd name="connsiteY10" fmla="*/ 1386974 h 1749285"/>
              <a:gd name="connsiteX11" fmla="*/ 2001327 w 2001327"/>
              <a:gd name="connsiteY11" fmla="*/ 1723406 h 1749285"/>
              <a:gd name="connsiteX0" fmla="*/ 0 w 2001327"/>
              <a:gd name="connsiteY0" fmla="*/ 1749285 h 1749285"/>
              <a:gd name="connsiteX1" fmla="*/ 155276 w 2001327"/>
              <a:gd name="connsiteY1" fmla="*/ 1447360 h 1749285"/>
              <a:gd name="connsiteX2" fmla="*/ 336430 w 2001327"/>
              <a:gd name="connsiteY2" fmla="*/ 1067797 h 1749285"/>
              <a:gd name="connsiteX3" fmla="*/ 474453 w 2001327"/>
              <a:gd name="connsiteY3" fmla="*/ 662356 h 1749285"/>
              <a:gd name="connsiteX4" fmla="*/ 595223 w 2001327"/>
              <a:gd name="connsiteY4" fmla="*/ 343178 h 1749285"/>
              <a:gd name="connsiteX5" fmla="*/ 733246 w 2001327"/>
              <a:gd name="connsiteY5" fmla="*/ 110265 h 1749285"/>
              <a:gd name="connsiteX6" fmla="*/ 1052423 w 2001327"/>
              <a:gd name="connsiteY6" fmla="*/ 6749 h 1749285"/>
              <a:gd name="connsiteX7" fmla="*/ 1380225 w 2001327"/>
              <a:gd name="connsiteY7" fmla="*/ 291421 h 1749285"/>
              <a:gd name="connsiteX8" fmla="*/ 1561381 w 2001327"/>
              <a:gd name="connsiteY8" fmla="*/ 593345 h 1749285"/>
              <a:gd name="connsiteX9" fmla="*/ 1725283 w 2001327"/>
              <a:gd name="connsiteY9" fmla="*/ 1007413 h 1749285"/>
              <a:gd name="connsiteX10" fmla="*/ 1863306 w 2001327"/>
              <a:gd name="connsiteY10" fmla="*/ 1395600 h 1749285"/>
              <a:gd name="connsiteX11" fmla="*/ 2001327 w 2001327"/>
              <a:gd name="connsiteY11" fmla="*/ 1723406 h 1749285"/>
              <a:gd name="connsiteX0" fmla="*/ 0 w 2001327"/>
              <a:gd name="connsiteY0" fmla="*/ 1749285 h 1749285"/>
              <a:gd name="connsiteX1" fmla="*/ 155276 w 2001327"/>
              <a:gd name="connsiteY1" fmla="*/ 1447360 h 1749285"/>
              <a:gd name="connsiteX2" fmla="*/ 336430 w 2001327"/>
              <a:gd name="connsiteY2" fmla="*/ 1067797 h 1749285"/>
              <a:gd name="connsiteX3" fmla="*/ 595223 w 2001327"/>
              <a:gd name="connsiteY3" fmla="*/ 343178 h 1749285"/>
              <a:gd name="connsiteX4" fmla="*/ 733246 w 2001327"/>
              <a:gd name="connsiteY4" fmla="*/ 110265 h 1749285"/>
              <a:gd name="connsiteX5" fmla="*/ 1052423 w 2001327"/>
              <a:gd name="connsiteY5" fmla="*/ 6749 h 1749285"/>
              <a:gd name="connsiteX6" fmla="*/ 1380225 w 2001327"/>
              <a:gd name="connsiteY6" fmla="*/ 291421 h 1749285"/>
              <a:gd name="connsiteX7" fmla="*/ 1561381 w 2001327"/>
              <a:gd name="connsiteY7" fmla="*/ 593345 h 1749285"/>
              <a:gd name="connsiteX8" fmla="*/ 1725283 w 2001327"/>
              <a:gd name="connsiteY8" fmla="*/ 1007413 h 1749285"/>
              <a:gd name="connsiteX9" fmla="*/ 1863306 w 2001327"/>
              <a:gd name="connsiteY9" fmla="*/ 1395600 h 1749285"/>
              <a:gd name="connsiteX10" fmla="*/ 2001327 w 2001327"/>
              <a:gd name="connsiteY10" fmla="*/ 1723406 h 1749285"/>
              <a:gd name="connsiteX0" fmla="*/ 0 w 2001327"/>
              <a:gd name="connsiteY0" fmla="*/ 1749285 h 1749285"/>
              <a:gd name="connsiteX1" fmla="*/ 336430 w 2001327"/>
              <a:gd name="connsiteY1" fmla="*/ 1067797 h 1749285"/>
              <a:gd name="connsiteX2" fmla="*/ 595223 w 2001327"/>
              <a:gd name="connsiteY2" fmla="*/ 343178 h 1749285"/>
              <a:gd name="connsiteX3" fmla="*/ 733246 w 2001327"/>
              <a:gd name="connsiteY3" fmla="*/ 110265 h 1749285"/>
              <a:gd name="connsiteX4" fmla="*/ 1052423 w 2001327"/>
              <a:gd name="connsiteY4" fmla="*/ 6749 h 1749285"/>
              <a:gd name="connsiteX5" fmla="*/ 1380225 w 2001327"/>
              <a:gd name="connsiteY5" fmla="*/ 291421 h 1749285"/>
              <a:gd name="connsiteX6" fmla="*/ 1561381 w 2001327"/>
              <a:gd name="connsiteY6" fmla="*/ 593345 h 1749285"/>
              <a:gd name="connsiteX7" fmla="*/ 1725283 w 2001327"/>
              <a:gd name="connsiteY7" fmla="*/ 1007413 h 1749285"/>
              <a:gd name="connsiteX8" fmla="*/ 1863306 w 2001327"/>
              <a:gd name="connsiteY8" fmla="*/ 1395600 h 1749285"/>
              <a:gd name="connsiteX9" fmla="*/ 2001327 w 2001327"/>
              <a:gd name="connsiteY9" fmla="*/ 1723406 h 1749285"/>
              <a:gd name="connsiteX0" fmla="*/ 0 w 1949568"/>
              <a:gd name="connsiteY0" fmla="*/ 1749285 h 1749285"/>
              <a:gd name="connsiteX1" fmla="*/ 284671 w 1949568"/>
              <a:gd name="connsiteY1" fmla="*/ 1067797 h 1749285"/>
              <a:gd name="connsiteX2" fmla="*/ 543464 w 1949568"/>
              <a:gd name="connsiteY2" fmla="*/ 343178 h 1749285"/>
              <a:gd name="connsiteX3" fmla="*/ 681487 w 1949568"/>
              <a:gd name="connsiteY3" fmla="*/ 110265 h 1749285"/>
              <a:gd name="connsiteX4" fmla="*/ 1000664 w 1949568"/>
              <a:gd name="connsiteY4" fmla="*/ 6749 h 1749285"/>
              <a:gd name="connsiteX5" fmla="*/ 1328466 w 1949568"/>
              <a:gd name="connsiteY5" fmla="*/ 291421 h 1749285"/>
              <a:gd name="connsiteX6" fmla="*/ 1509622 w 1949568"/>
              <a:gd name="connsiteY6" fmla="*/ 593345 h 1749285"/>
              <a:gd name="connsiteX7" fmla="*/ 1673524 w 1949568"/>
              <a:gd name="connsiteY7" fmla="*/ 1007413 h 1749285"/>
              <a:gd name="connsiteX8" fmla="*/ 1811547 w 1949568"/>
              <a:gd name="connsiteY8" fmla="*/ 1395600 h 1749285"/>
              <a:gd name="connsiteX9" fmla="*/ 1949568 w 1949568"/>
              <a:gd name="connsiteY9" fmla="*/ 1723406 h 1749285"/>
              <a:gd name="connsiteX0" fmla="*/ 0 w 1949568"/>
              <a:gd name="connsiteY0" fmla="*/ 1764740 h 1764740"/>
              <a:gd name="connsiteX1" fmla="*/ 284671 w 1949568"/>
              <a:gd name="connsiteY1" fmla="*/ 1083252 h 1764740"/>
              <a:gd name="connsiteX2" fmla="*/ 543464 w 1949568"/>
              <a:gd name="connsiteY2" fmla="*/ 358633 h 1764740"/>
              <a:gd name="connsiteX3" fmla="*/ 767752 w 1949568"/>
              <a:gd name="connsiteY3" fmla="*/ 56709 h 1764740"/>
              <a:gd name="connsiteX4" fmla="*/ 1000664 w 1949568"/>
              <a:gd name="connsiteY4" fmla="*/ 22204 h 1764740"/>
              <a:gd name="connsiteX5" fmla="*/ 1328466 w 1949568"/>
              <a:gd name="connsiteY5" fmla="*/ 306876 h 1764740"/>
              <a:gd name="connsiteX6" fmla="*/ 1509622 w 1949568"/>
              <a:gd name="connsiteY6" fmla="*/ 608800 h 1764740"/>
              <a:gd name="connsiteX7" fmla="*/ 1673524 w 1949568"/>
              <a:gd name="connsiteY7" fmla="*/ 1022868 h 1764740"/>
              <a:gd name="connsiteX8" fmla="*/ 1811547 w 1949568"/>
              <a:gd name="connsiteY8" fmla="*/ 1411055 h 1764740"/>
              <a:gd name="connsiteX9" fmla="*/ 1949568 w 1949568"/>
              <a:gd name="connsiteY9" fmla="*/ 1738861 h 1764740"/>
              <a:gd name="connsiteX0" fmla="*/ 0 w 1949568"/>
              <a:gd name="connsiteY0" fmla="*/ 1747441 h 1747441"/>
              <a:gd name="connsiteX1" fmla="*/ 284671 w 1949568"/>
              <a:gd name="connsiteY1" fmla="*/ 1065953 h 1747441"/>
              <a:gd name="connsiteX2" fmla="*/ 543464 w 1949568"/>
              <a:gd name="connsiteY2" fmla="*/ 341334 h 1747441"/>
              <a:gd name="connsiteX3" fmla="*/ 767752 w 1949568"/>
              <a:gd name="connsiteY3" fmla="*/ 39410 h 1747441"/>
              <a:gd name="connsiteX4" fmla="*/ 1061049 w 1949568"/>
              <a:gd name="connsiteY4" fmla="*/ 30784 h 1747441"/>
              <a:gd name="connsiteX5" fmla="*/ 1328466 w 1949568"/>
              <a:gd name="connsiteY5" fmla="*/ 289577 h 1747441"/>
              <a:gd name="connsiteX6" fmla="*/ 1509622 w 1949568"/>
              <a:gd name="connsiteY6" fmla="*/ 591501 h 1747441"/>
              <a:gd name="connsiteX7" fmla="*/ 1673524 w 1949568"/>
              <a:gd name="connsiteY7" fmla="*/ 1005569 h 1747441"/>
              <a:gd name="connsiteX8" fmla="*/ 1811547 w 1949568"/>
              <a:gd name="connsiteY8" fmla="*/ 1393756 h 1747441"/>
              <a:gd name="connsiteX9" fmla="*/ 1949568 w 1949568"/>
              <a:gd name="connsiteY9" fmla="*/ 1721562 h 1747441"/>
              <a:gd name="connsiteX0" fmla="*/ 0 w 1949568"/>
              <a:gd name="connsiteY0" fmla="*/ 1734469 h 1734469"/>
              <a:gd name="connsiteX1" fmla="*/ 284671 w 1949568"/>
              <a:gd name="connsiteY1" fmla="*/ 1052981 h 1734469"/>
              <a:gd name="connsiteX2" fmla="*/ 543464 w 1949568"/>
              <a:gd name="connsiteY2" fmla="*/ 328362 h 1734469"/>
              <a:gd name="connsiteX3" fmla="*/ 767752 w 1949568"/>
              <a:gd name="connsiteY3" fmla="*/ 26438 h 1734469"/>
              <a:gd name="connsiteX4" fmla="*/ 1061049 w 1949568"/>
              <a:gd name="connsiteY4" fmla="*/ 43691 h 1734469"/>
              <a:gd name="connsiteX5" fmla="*/ 1328466 w 1949568"/>
              <a:gd name="connsiteY5" fmla="*/ 276605 h 1734469"/>
              <a:gd name="connsiteX6" fmla="*/ 1509622 w 1949568"/>
              <a:gd name="connsiteY6" fmla="*/ 578529 h 1734469"/>
              <a:gd name="connsiteX7" fmla="*/ 1673524 w 1949568"/>
              <a:gd name="connsiteY7" fmla="*/ 992597 h 1734469"/>
              <a:gd name="connsiteX8" fmla="*/ 1811547 w 1949568"/>
              <a:gd name="connsiteY8" fmla="*/ 1380784 h 1734469"/>
              <a:gd name="connsiteX9" fmla="*/ 1949568 w 1949568"/>
              <a:gd name="connsiteY9" fmla="*/ 1708590 h 1734469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09622 w 1949568"/>
              <a:gd name="connsiteY6" fmla="*/ 582425 h 1738365"/>
              <a:gd name="connsiteX7" fmla="*/ 1673524 w 1949568"/>
              <a:gd name="connsiteY7" fmla="*/ 996493 h 1738365"/>
              <a:gd name="connsiteX8" fmla="*/ 1811547 w 1949568"/>
              <a:gd name="connsiteY8" fmla="*/ 1384680 h 1738365"/>
              <a:gd name="connsiteX9" fmla="*/ 1949568 w 1949568"/>
              <a:gd name="connsiteY9" fmla="*/ 1712486 h 1738365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78634 w 1949568"/>
              <a:gd name="connsiteY6" fmla="*/ 1039625 h 1738365"/>
              <a:gd name="connsiteX7" fmla="*/ 1673524 w 1949568"/>
              <a:gd name="connsiteY7" fmla="*/ 996493 h 1738365"/>
              <a:gd name="connsiteX8" fmla="*/ 1811547 w 1949568"/>
              <a:gd name="connsiteY8" fmla="*/ 1384680 h 1738365"/>
              <a:gd name="connsiteX9" fmla="*/ 1949568 w 1949568"/>
              <a:gd name="connsiteY9" fmla="*/ 1712486 h 1738365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78634 w 1949568"/>
              <a:gd name="connsiteY6" fmla="*/ 1039625 h 1738365"/>
              <a:gd name="connsiteX7" fmla="*/ 1811547 w 1949568"/>
              <a:gd name="connsiteY7" fmla="*/ 1384680 h 1738365"/>
              <a:gd name="connsiteX8" fmla="*/ 1949568 w 1949568"/>
              <a:gd name="connsiteY8" fmla="*/ 1712486 h 1738365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78634 w 1949568"/>
              <a:gd name="connsiteY6" fmla="*/ 1039625 h 1738365"/>
              <a:gd name="connsiteX7" fmla="*/ 1949568 w 1949568"/>
              <a:gd name="connsiteY7" fmla="*/ 1712486 h 1738365"/>
              <a:gd name="connsiteX0" fmla="*/ 0 w 1889183"/>
              <a:gd name="connsiteY0" fmla="*/ 1738365 h 1755618"/>
              <a:gd name="connsiteX1" fmla="*/ 284671 w 1889183"/>
              <a:gd name="connsiteY1" fmla="*/ 1056877 h 1755618"/>
              <a:gd name="connsiteX2" fmla="*/ 543464 w 1889183"/>
              <a:gd name="connsiteY2" fmla="*/ 332258 h 1755618"/>
              <a:gd name="connsiteX3" fmla="*/ 767752 w 1889183"/>
              <a:gd name="connsiteY3" fmla="*/ 30334 h 1755618"/>
              <a:gd name="connsiteX4" fmla="*/ 1061049 w 1889183"/>
              <a:gd name="connsiteY4" fmla="*/ 47587 h 1755618"/>
              <a:gd name="connsiteX5" fmla="*/ 1268081 w 1889183"/>
              <a:gd name="connsiteY5" fmla="*/ 358139 h 1755618"/>
              <a:gd name="connsiteX6" fmla="*/ 1578634 w 1889183"/>
              <a:gd name="connsiteY6" fmla="*/ 1039625 h 1755618"/>
              <a:gd name="connsiteX7" fmla="*/ 1889183 w 1889183"/>
              <a:gd name="connsiteY7" fmla="*/ 1755618 h 175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9183" h="1755618">
                <a:moveTo>
                  <a:pt x="0" y="1738365"/>
                </a:moveTo>
                <a:cubicBezTo>
                  <a:pt x="70090" y="1596388"/>
                  <a:pt x="194094" y="1291228"/>
                  <a:pt x="284671" y="1056877"/>
                </a:cubicBezTo>
                <a:cubicBezTo>
                  <a:pt x="375248" y="822526"/>
                  <a:pt x="462951" y="503348"/>
                  <a:pt x="543464" y="332258"/>
                </a:cubicBezTo>
                <a:cubicBezTo>
                  <a:pt x="623977" y="161168"/>
                  <a:pt x="681488" y="77779"/>
                  <a:pt x="767752" y="30334"/>
                </a:cubicBezTo>
                <a:cubicBezTo>
                  <a:pt x="854016" y="-17111"/>
                  <a:pt x="977661" y="-7047"/>
                  <a:pt x="1061049" y="47587"/>
                </a:cubicBezTo>
                <a:cubicBezTo>
                  <a:pt x="1144437" y="102221"/>
                  <a:pt x="1181817" y="192799"/>
                  <a:pt x="1268081" y="358139"/>
                </a:cubicBezTo>
                <a:cubicBezTo>
                  <a:pt x="1354345" y="523479"/>
                  <a:pt x="1475117" y="806712"/>
                  <a:pt x="1578634" y="1039625"/>
                </a:cubicBezTo>
                <a:cubicBezTo>
                  <a:pt x="1682151" y="1272538"/>
                  <a:pt x="1811905" y="1615439"/>
                  <a:pt x="1889183" y="1755618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2915816" y="5665960"/>
                <a:ext cx="4881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fr-FR" sz="1600" dirty="0"/>
                            <m:t> 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665960"/>
                <a:ext cx="48814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/>
          <p:nvPr/>
        </p:nvCxnSpPr>
        <p:spPr>
          <a:xfrm>
            <a:off x="3128504" y="4437112"/>
            <a:ext cx="0" cy="122413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128504" y="5503613"/>
            <a:ext cx="0" cy="202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3401681" y="4534314"/>
                <a:ext cx="147065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fr-FR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𝐿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fr-F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fr-F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81" y="4534314"/>
                <a:ext cx="147065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e 36"/>
          <p:cNvGrpSpPr/>
          <p:nvPr/>
        </p:nvGrpSpPr>
        <p:grpSpPr>
          <a:xfrm>
            <a:off x="3059832" y="4370526"/>
            <a:ext cx="144016" cy="133172"/>
            <a:chOff x="4936489" y="4510830"/>
            <a:chExt cx="144016" cy="133172"/>
          </a:xfrm>
        </p:grpSpPr>
        <p:cxnSp>
          <p:nvCxnSpPr>
            <p:cNvPr id="28" name="Connecteur droit 27"/>
            <p:cNvCxnSpPr/>
            <p:nvPr/>
          </p:nvCxnSpPr>
          <p:spPr>
            <a:xfrm>
              <a:off x="4945623" y="4510832"/>
              <a:ext cx="124078" cy="13317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4936489" y="4510830"/>
              <a:ext cx="144016" cy="133172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droit avec flèche 38"/>
          <p:cNvCxnSpPr/>
          <p:nvPr/>
        </p:nvCxnSpPr>
        <p:spPr>
          <a:xfrm flipH="1" flipV="1">
            <a:off x="2915816" y="4062732"/>
            <a:ext cx="21546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Forme libre 41"/>
          <p:cNvSpPr/>
          <p:nvPr/>
        </p:nvSpPr>
        <p:spPr>
          <a:xfrm>
            <a:off x="1979712" y="4526312"/>
            <a:ext cx="1889183" cy="1755618"/>
          </a:xfrm>
          <a:custGeom>
            <a:avLst/>
            <a:gdLst>
              <a:gd name="connsiteX0" fmla="*/ 0 w 2458529"/>
              <a:gd name="connsiteY0" fmla="*/ 1439020 h 1543328"/>
              <a:gd name="connsiteX1" fmla="*/ 69012 w 2458529"/>
              <a:gd name="connsiteY1" fmla="*/ 1292371 h 1543328"/>
              <a:gd name="connsiteX2" fmla="*/ 250166 w 2458529"/>
              <a:gd name="connsiteY2" fmla="*/ 886929 h 1543328"/>
              <a:gd name="connsiteX3" fmla="*/ 439948 w 2458529"/>
              <a:gd name="connsiteY3" fmla="*/ 533246 h 1543328"/>
              <a:gd name="connsiteX4" fmla="*/ 672861 w 2458529"/>
              <a:gd name="connsiteY4" fmla="*/ 257201 h 1543328"/>
              <a:gd name="connsiteX5" fmla="*/ 888521 w 2458529"/>
              <a:gd name="connsiteY5" fmla="*/ 127805 h 1543328"/>
              <a:gd name="connsiteX6" fmla="*/ 1233578 w 2458529"/>
              <a:gd name="connsiteY6" fmla="*/ 7035 h 1543328"/>
              <a:gd name="connsiteX7" fmla="*/ 1526876 w 2458529"/>
              <a:gd name="connsiteY7" fmla="*/ 50167 h 1543328"/>
              <a:gd name="connsiteX8" fmla="*/ 1794295 w 2458529"/>
              <a:gd name="connsiteY8" fmla="*/ 343465 h 1543328"/>
              <a:gd name="connsiteX9" fmla="*/ 2087593 w 2458529"/>
              <a:gd name="connsiteY9" fmla="*/ 731654 h 1543328"/>
              <a:gd name="connsiteX10" fmla="*/ 2277374 w 2458529"/>
              <a:gd name="connsiteY10" fmla="*/ 1137095 h 1543328"/>
              <a:gd name="connsiteX11" fmla="*/ 2406770 w 2458529"/>
              <a:gd name="connsiteY11" fmla="*/ 1482152 h 1543328"/>
              <a:gd name="connsiteX12" fmla="*/ 2449902 w 2458529"/>
              <a:gd name="connsiteY12" fmla="*/ 1542537 h 1543328"/>
              <a:gd name="connsiteX13" fmla="*/ 2441276 w 2458529"/>
              <a:gd name="connsiteY13" fmla="*/ 1516658 h 1543328"/>
              <a:gd name="connsiteX14" fmla="*/ 2449902 w 2458529"/>
              <a:gd name="connsiteY14" fmla="*/ 1516658 h 1543328"/>
              <a:gd name="connsiteX15" fmla="*/ 2458529 w 2458529"/>
              <a:gd name="connsiteY15" fmla="*/ 1508031 h 1543328"/>
              <a:gd name="connsiteX0" fmla="*/ 0 w 2458529"/>
              <a:gd name="connsiteY0" fmla="*/ 1433276 h 1537584"/>
              <a:gd name="connsiteX1" fmla="*/ 69012 w 2458529"/>
              <a:gd name="connsiteY1" fmla="*/ 1286627 h 1537584"/>
              <a:gd name="connsiteX2" fmla="*/ 250166 w 2458529"/>
              <a:gd name="connsiteY2" fmla="*/ 881185 h 1537584"/>
              <a:gd name="connsiteX3" fmla="*/ 439948 w 2458529"/>
              <a:gd name="connsiteY3" fmla="*/ 527502 h 1537584"/>
              <a:gd name="connsiteX4" fmla="*/ 672861 w 2458529"/>
              <a:gd name="connsiteY4" fmla="*/ 251457 h 1537584"/>
              <a:gd name="connsiteX5" fmla="*/ 862642 w 2458529"/>
              <a:gd name="connsiteY5" fmla="*/ 44423 h 1537584"/>
              <a:gd name="connsiteX6" fmla="*/ 1233578 w 2458529"/>
              <a:gd name="connsiteY6" fmla="*/ 1291 h 1537584"/>
              <a:gd name="connsiteX7" fmla="*/ 1526876 w 2458529"/>
              <a:gd name="connsiteY7" fmla="*/ 44423 h 1537584"/>
              <a:gd name="connsiteX8" fmla="*/ 1794295 w 2458529"/>
              <a:gd name="connsiteY8" fmla="*/ 337721 h 1537584"/>
              <a:gd name="connsiteX9" fmla="*/ 2087593 w 2458529"/>
              <a:gd name="connsiteY9" fmla="*/ 725910 h 1537584"/>
              <a:gd name="connsiteX10" fmla="*/ 2277374 w 2458529"/>
              <a:gd name="connsiteY10" fmla="*/ 1131351 h 1537584"/>
              <a:gd name="connsiteX11" fmla="*/ 2406770 w 2458529"/>
              <a:gd name="connsiteY11" fmla="*/ 1476408 h 1537584"/>
              <a:gd name="connsiteX12" fmla="*/ 2449902 w 2458529"/>
              <a:gd name="connsiteY12" fmla="*/ 1536793 h 1537584"/>
              <a:gd name="connsiteX13" fmla="*/ 2441276 w 2458529"/>
              <a:gd name="connsiteY13" fmla="*/ 1510914 h 1537584"/>
              <a:gd name="connsiteX14" fmla="*/ 2449902 w 2458529"/>
              <a:gd name="connsiteY14" fmla="*/ 1510914 h 1537584"/>
              <a:gd name="connsiteX15" fmla="*/ 2458529 w 2458529"/>
              <a:gd name="connsiteY15" fmla="*/ 1502287 h 1537584"/>
              <a:gd name="connsiteX0" fmla="*/ 0 w 2458529"/>
              <a:gd name="connsiteY0" fmla="*/ 1405621 h 1509929"/>
              <a:gd name="connsiteX1" fmla="*/ 69012 w 2458529"/>
              <a:gd name="connsiteY1" fmla="*/ 1258972 h 1509929"/>
              <a:gd name="connsiteX2" fmla="*/ 250166 w 2458529"/>
              <a:gd name="connsiteY2" fmla="*/ 853530 h 1509929"/>
              <a:gd name="connsiteX3" fmla="*/ 439948 w 2458529"/>
              <a:gd name="connsiteY3" fmla="*/ 499847 h 1509929"/>
              <a:gd name="connsiteX4" fmla="*/ 672861 w 2458529"/>
              <a:gd name="connsiteY4" fmla="*/ 223802 h 1509929"/>
              <a:gd name="connsiteX5" fmla="*/ 862642 w 2458529"/>
              <a:gd name="connsiteY5" fmla="*/ 16768 h 1509929"/>
              <a:gd name="connsiteX6" fmla="*/ 1138688 w 2458529"/>
              <a:gd name="connsiteY6" fmla="*/ 34021 h 1509929"/>
              <a:gd name="connsiteX7" fmla="*/ 1526876 w 2458529"/>
              <a:gd name="connsiteY7" fmla="*/ 16768 h 1509929"/>
              <a:gd name="connsiteX8" fmla="*/ 1794295 w 2458529"/>
              <a:gd name="connsiteY8" fmla="*/ 310066 h 1509929"/>
              <a:gd name="connsiteX9" fmla="*/ 2087593 w 2458529"/>
              <a:gd name="connsiteY9" fmla="*/ 698255 h 1509929"/>
              <a:gd name="connsiteX10" fmla="*/ 2277374 w 2458529"/>
              <a:gd name="connsiteY10" fmla="*/ 1103696 h 1509929"/>
              <a:gd name="connsiteX11" fmla="*/ 2406770 w 2458529"/>
              <a:gd name="connsiteY11" fmla="*/ 1448753 h 1509929"/>
              <a:gd name="connsiteX12" fmla="*/ 2449902 w 2458529"/>
              <a:gd name="connsiteY12" fmla="*/ 1509138 h 1509929"/>
              <a:gd name="connsiteX13" fmla="*/ 2441276 w 2458529"/>
              <a:gd name="connsiteY13" fmla="*/ 1483259 h 1509929"/>
              <a:gd name="connsiteX14" fmla="*/ 2449902 w 2458529"/>
              <a:gd name="connsiteY14" fmla="*/ 1483259 h 1509929"/>
              <a:gd name="connsiteX15" fmla="*/ 2458529 w 2458529"/>
              <a:gd name="connsiteY15" fmla="*/ 1474632 h 1509929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250166 w 2458529"/>
              <a:gd name="connsiteY2" fmla="*/ 966158 h 1622557"/>
              <a:gd name="connsiteX3" fmla="*/ 439948 w 2458529"/>
              <a:gd name="connsiteY3" fmla="*/ 612475 h 1622557"/>
              <a:gd name="connsiteX4" fmla="*/ 672861 w 2458529"/>
              <a:gd name="connsiteY4" fmla="*/ 336430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250166 w 2458529"/>
              <a:gd name="connsiteY2" fmla="*/ 966158 h 1622557"/>
              <a:gd name="connsiteX3" fmla="*/ 439948 w 2458529"/>
              <a:gd name="connsiteY3" fmla="*/ 612475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250166 w 2458529"/>
              <a:gd name="connsiteY2" fmla="*/ 966158 h 1622557"/>
              <a:gd name="connsiteX3" fmla="*/ 586597 w 2458529"/>
              <a:gd name="connsiteY3" fmla="*/ 655607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370936 w 2458529"/>
              <a:gd name="connsiteY2" fmla="*/ 1026543 h 1622557"/>
              <a:gd name="connsiteX3" fmla="*/ 586597 w 2458529"/>
              <a:gd name="connsiteY3" fmla="*/ 655607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267420 w 2458529"/>
              <a:gd name="connsiteY1" fmla="*/ 1440611 h 1622557"/>
              <a:gd name="connsiteX2" fmla="*/ 370936 w 2458529"/>
              <a:gd name="connsiteY2" fmla="*/ 1026543 h 1622557"/>
              <a:gd name="connsiteX3" fmla="*/ 586597 w 2458529"/>
              <a:gd name="connsiteY3" fmla="*/ 655607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337759"/>
              <a:gd name="connsiteY0" fmla="*/ 1699404 h 1699404"/>
              <a:gd name="connsiteX1" fmla="*/ 146650 w 2337759"/>
              <a:gd name="connsiteY1" fmla="*/ 1440611 h 1699404"/>
              <a:gd name="connsiteX2" fmla="*/ 250166 w 2337759"/>
              <a:gd name="connsiteY2" fmla="*/ 1026543 h 1699404"/>
              <a:gd name="connsiteX3" fmla="*/ 465827 w 2337759"/>
              <a:gd name="connsiteY3" fmla="*/ 655607 h 1699404"/>
              <a:gd name="connsiteX4" fmla="*/ 612476 w 2337759"/>
              <a:gd name="connsiteY4" fmla="*/ 345056 h 1699404"/>
              <a:gd name="connsiteX5" fmla="*/ 741872 w 2337759"/>
              <a:gd name="connsiteY5" fmla="*/ 129396 h 1699404"/>
              <a:gd name="connsiteX6" fmla="*/ 1043797 w 2337759"/>
              <a:gd name="connsiteY6" fmla="*/ 0 h 1699404"/>
              <a:gd name="connsiteX7" fmla="*/ 1406106 w 2337759"/>
              <a:gd name="connsiteY7" fmla="*/ 129396 h 1699404"/>
              <a:gd name="connsiteX8" fmla="*/ 1673525 w 2337759"/>
              <a:gd name="connsiteY8" fmla="*/ 422694 h 1699404"/>
              <a:gd name="connsiteX9" fmla="*/ 1966823 w 2337759"/>
              <a:gd name="connsiteY9" fmla="*/ 810883 h 1699404"/>
              <a:gd name="connsiteX10" fmla="*/ 2156604 w 2337759"/>
              <a:gd name="connsiteY10" fmla="*/ 1216324 h 1699404"/>
              <a:gd name="connsiteX11" fmla="*/ 2286000 w 2337759"/>
              <a:gd name="connsiteY11" fmla="*/ 1561381 h 1699404"/>
              <a:gd name="connsiteX12" fmla="*/ 2329132 w 2337759"/>
              <a:gd name="connsiteY12" fmla="*/ 1621766 h 1699404"/>
              <a:gd name="connsiteX13" fmla="*/ 2320506 w 2337759"/>
              <a:gd name="connsiteY13" fmla="*/ 1595887 h 1699404"/>
              <a:gd name="connsiteX14" fmla="*/ 2329132 w 2337759"/>
              <a:gd name="connsiteY14" fmla="*/ 1595887 h 1699404"/>
              <a:gd name="connsiteX15" fmla="*/ 2337759 w 2337759"/>
              <a:gd name="connsiteY15" fmla="*/ 1587260 h 1699404"/>
              <a:gd name="connsiteX0" fmla="*/ 0 w 2337759"/>
              <a:gd name="connsiteY0" fmla="*/ 1699404 h 1699404"/>
              <a:gd name="connsiteX1" fmla="*/ 146650 w 2337759"/>
              <a:gd name="connsiteY1" fmla="*/ 1440611 h 1699404"/>
              <a:gd name="connsiteX2" fmla="*/ 327804 w 2337759"/>
              <a:gd name="connsiteY2" fmla="*/ 1061048 h 1699404"/>
              <a:gd name="connsiteX3" fmla="*/ 465827 w 2337759"/>
              <a:gd name="connsiteY3" fmla="*/ 655607 h 1699404"/>
              <a:gd name="connsiteX4" fmla="*/ 612476 w 2337759"/>
              <a:gd name="connsiteY4" fmla="*/ 345056 h 1699404"/>
              <a:gd name="connsiteX5" fmla="*/ 741872 w 2337759"/>
              <a:gd name="connsiteY5" fmla="*/ 129396 h 1699404"/>
              <a:gd name="connsiteX6" fmla="*/ 1043797 w 2337759"/>
              <a:gd name="connsiteY6" fmla="*/ 0 h 1699404"/>
              <a:gd name="connsiteX7" fmla="*/ 1406106 w 2337759"/>
              <a:gd name="connsiteY7" fmla="*/ 129396 h 1699404"/>
              <a:gd name="connsiteX8" fmla="*/ 1673525 w 2337759"/>
              <a:gd name="connsiteY8" fmla="*/ 422694 h 1699404"/>
              <a:gd name="connsiteX9" fmla="*/ 1966823 w 2337759"/>
              <a:gd name="connsiteY9" fmla="*/ 810883 h 1699404"/>
              <a:gd name="connsiteX10" fmla="*/ 2156604 w 2337759"/>
              <a:gd name="connsiteY10" fmla="*/ 1216324 h 1699404"/>
              <a:gd name="connsiteX11" fmla="*/ 2286000 w 2337759"/>
              <a:gd name="connsiteY11" fmla="*/ 1561381 h 1699404"/>
              <a:gd name="connsiteX12" fmla="*/ 2329132 w 2337759"/>
              <a:gd name="connsiteY12" fmla="*/ 1621766 h 1699404"/>
              <a:gd name="connsiteX13" fmla="*/ 2320506 w 2337759"/>
              <a:gd name="connsiteY13" fmla="*/ 1595887 h 1699404"/>
              <a:gd name="connsiteX14" fmla="*/ 2329132 w 2337759"/>
              <a:gd name="connsiteY14" fmla="*/ 1595887 h 1699404"/>
              <a:gd name="connsiteX15" fmla="*/ 2337759 w 2337759"/>
              <a:gd name="connsiteY15" fmla="*/ 1587260 h 1699404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73525 w 2337759"/>
              <a:gd name="connsiteY8" fmla="*/ 424570 h 1701280"/>
              <a:gd name="connsiteX9" fmla="*/ 1966823 w 2337759"/>
              <a:gd name="connsiteY9" fmla="*/ 812759 h 1701280"/>
              <a:gd name="connsiteX10" fmla="*/ 2156604 w 2337759"/>
              <a:gd name="connsiteY10" fmla="*/ 1218200 h 1701280"/>
              <a:gd name="connsiteX11" fmla="*/ 2286000 w 2337759"/>
              <a:gd name="connsiteY11" fmla="*/ 1563257 h 1701280"/>
              <a:gd name="connsiteX12" fmla="*/ 2329132 w 2337759"/>
              <a:gd name="connsiteY12" fmla="*/ 1623642 h 1701280"/>
              <a:gd name="connsiteX13" fmla="*/ 2320506 w 2337759"/>
              <a:gd name="connsiteY13" fmla="*/ 1597763 h 1701280"/>
              <a:gd name="connsiteX14" fmla="*/ 2329132 w 2337759"/>
              <a:gd name="connsiteY14" fmla="*/ 1597763 h 1701280"/>
              <a:gd name="connsiteX15" fmla="*/ 2337759 w 2337759"/>
              <a:gd name="connsiteY15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966823 w 2337759"/>
              <a:gd name="connsiteY9" fmla="*/ 812759 h 1701280"/>
              <a:gd name="connsiteX10" fmla="*/ 2156604 w 2337759"/>
              <a:gd name="connsiteY10" fmla="*/ 1218200 h 1701280"/>
              <a:gd name="connsiteX11" fmla="*/ 2286000 w 2337759"/>
              <a:gd name="connsiteY11" fmla="*/ 1563257 h 1701280"/>
              <a:gd name="connsiteX12" fmla="*/ 2329132 w 2337759"/>
              <a:gd name="connsiteY12" fmla="*/ 1623642 h 1701280"/>
              <a:gd name="connsiteX13" fmla="*/ 2320506 w 2337759"/>
              <a:gd name="connsiteY13" fmla="*/ 1597763 h 1701280"/>
              <a:gd name="connsiteX14" fmla="*/ 2329132 w 2337759"/>
              <a:gd name="connsiteY14" fmla="*/ 1597763 h 1701280"/>
              <a:gd name="connsiteX15" fmla="*/ 2337759 w 2337759"/>
              <a:gd name="connsiteY15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156604 w 2337759"/>
              <a:gd name="connsiteY10" fmla="*/ 1218200 h 1701280"/>
              <a:gd name="connsiteX11" fmla="*/ 2286000 w 2337759"/>
              <a:gd name="connsiteY11" fmla="*/ 1563257 h 1701280"/>
              <a:gd name="connsiteX12" fmla="*/ 2329132 w 2337759"/>
              <a:gd name="connsiteY12" fmla="*/ 1623642 h 1701280"/>
              <a:gd name="connsiteX13" fmla="*/ 2320506 w 2337759"/>
              <a:gd name="connsiteY13" fmla="*/ 1597763 h 1701280"/>
              <a:gd name="connsiteX14" fmla="*/ 2329132 w 2337759"/>
              <a:gd name="connsiteY14" fmla="*/ 1597763 h 1701280"/>
              <a:gd name="connsiteX15" fmla="*/ 2337759 w 2337759"/>
              <a:gd name="connsiteY15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156604 w 2337759"/>
              <a:gd name="connsiteY11" fmla="*/ 1218200 h 1701280"/>
              <a:gd name="connsiteX12" fmla="*/ 2286000 w 2337759"/>
              <a:gd name="connsiteY12" fmla="*/ 1563257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13035"/>
              <a:gd name="connsiteX1" fmla="*/ 146650 w 2337759"/>
              <a:gd name="connsiteY1" fmla="*/ 1442487 h 1713035"/>
              <a:gd name="connsiteX2" fmla="*/ 327804 w 2337759"/>
              <a:gd name="connsiteY2" fmla="*/ 1062924 h 1713035"/>
              <a:gd name="connsiteX3" fmla="*/ 465827 w 2337759"/>
              <a:gd name="connsiteY3" fmla="*/ 657483 h 1713035"/>
              <a:gd name="connsiteX4" fmla="*/ 612476 w 2337759"/>
              <a:gd name="connsiteY4" fmla="*/ 346932 h 1713035"/>
              <a:gd name="connsiteX5" fmla="*/ 741872 w 2337759"/>
              <a:gd name="connsiteY5" fmla="*/ 131272 h 1713035"/>
              <a:gd name="connsiteX6" fmla="*/ 1043797 w 2337759"/>
              <a:gd name="connsiteY6" fmla="*/ 1876 h 1713035"/>
              <a:gd name="connsiteX7" fmla="*/ 1362974 w 2337759"/>
              <a:gd name="connsiteY7" fmla="*/ 226163 h 1713035"/>
              <a:gd name="connsiteX8" fmla="*/ 1613140 w 2337759"/>
              <a:gd name="connsiteY8" fmla="*/ 502208 h 1713035"/>
              <a:gd name="connsiteX9" fmla="*/ 1863306 w 2337759"/>
              <a:gd name="connsiteY9" fmla="*/ 907650 h 1713035"/>
              <a:gd name="connsiteX10" fmla="*/ 2087593 w 2337759"/>
              <a:gd name="connsiteY10" fmla="*/ 1252705 h 1713035"/>
              <a:gd name="connsiteX11" fmla="*/ 2156604 w 2337759"/>
              <a:gd name="connsiteY11" fmla="*/ 1218200 h 1713035"/>
              <a:gd name="connsiteX12" fmla="*/ 2199736 w 2337759"/>
              <a:gd name="connsiteY12" fmla="*/ 1692654 h 1713035"/>
              <a:gd name="connsiteX13" fmla="*/ 2329132 w 2337759"/>
              <a:gd name="connsiteY13" fmla="*/ 1623642 h 1713035"/>
              <a:gd name="connsiteX14" fmla="*/ 2320506 w 2337759"/>
              <a:gd name="connsiteY14" fmla="*/ 1597763 h 1713035"/>
              <a:gd name="connsiteX15" fmla="*/ 2329132 w 2337759"/>
              <a:gd name="connsiteY15" fmla="*/ 1597763 h 1713035"/>
              <a:gd name="connsiteX16" fmla="*/ 2337759 w 2337759"/>
              <a:gd name="connsiteY16" fmla="*/ 1589136 h 1713035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156604 w 2337759"/>
              <a:gd name="connsiteY11" fmla="*/ 1451114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156604 w 2337759"/>
              <a:gd name="connsiteY11" fmla="*/ 1451114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027207 w 2337759"/>
              <a:gd name="connsiteY11" fmla="*/ 1485620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1949571 w 2337759"/>
              <a:gd name="connsiteY10" fmla="*/ 1244078 h 1701280"/>
              <a:gd name="connsiteX11" fmla="*/ 2027207 w 2337759"/>
              <a:gd name="connsiteY11" fmla="*/ 1485620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1949571 w 2337759"/>
              <a:gd name="connsiteY10" fmla="*/ 1244078 h 1701280"/>
              <a:gd name="connsiteX11" fmla="*/ 2027207 w 2337759"/>
              <a:gd name="connsiteY11" fmla="*/ 1485620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46385"/>
              <a:gd name="connsiteY0" fmla="*/ 1744412 h 1744412"/>
              <a:gd name="connsiteX1" fmla="*/ 155276 w 2346385"/>
              <a:gd name="connsiteY1" fmla="*/ 1442487 h 1744412"/>
              <a:gd name="connsiteX2" fmla="*/ 336430 w 2346385"/>
              <a:gd name="connsiteY2" fmla="*/ 1062924 h 1744412"/>
              <a:gd name="connsiteX3" fmla="*/ 474453 w 2346385"/>
              <a:gd name="connsiteY3" fmla="*/ 657483 h 1744412"/>
              <a:gd name="connsiteX4" fmla="*/ 621102 w 2346385"/>
              <a:gd name="connsiteY4" fmla="*/ 346932 h 1744412"/>
              <a:gd name="connsiteX5" fmla="*/ 750498 w 2346385"/>
              <a:gd name="connsiteY5" fmla="*/ 131272 h 1744412"/>
              <a:gd name="connsiteX6" fmla="*/ 1052423 w 2346385"/>
              <a:gd name="connsiteY6" fmla="*/ 1876 h 1744412"/>
              <a:gd name="connsiteX7" fmla="*/ 1371600 w 2346385"/>
              <a:gd name="connsiteY7" fmla="*/ 226163 h 1744412"/>
              <a:gd name="connsiteX8" fmla="*/ 1621766 w 2346385"/>
              <a:gd name="connsiteY8" fmla="*/ 502208 h 1744412"/>
              <a:gd name="connsiteX9" fmla="*/ 1871932 w 2346385"/>
              <a:gd name="connsiteY9" fmla="*/ 907650 h 1744412"/>
              <a:gd name="connsiteX10" fmla="*/ 1958197 w 2346385"/>
              <a:gd name="connsiteY10" fmla="*/ 1244078 h 1744412"/>
              <a:gd name="connsiteX11" fmla="*/ 2035833 w 2346385"/>
              <a:gd name="connsiteY11" fmla="*/ 1485620 h 1744412"/>
              <a:gd name="connsiteX12" fmla="*/ 2208362 w 2346385"/>
              <a:gd name="connsiteY12" fmla="*/ 1692654 h 1744412"/>
              <a:gd name="connsiteX13" fmla="*/ 2337758 w 2346385"/>
              <a:gd name="connsiteY13" fmla="*/ 1623642 h 1744412"/>
              <a:gd name="connsiteX14" fmla="*/ 2329132 w 2346385"/>
              <a:gd name="connsiteY14" fmla="*/ 1597763 h 1744412"/>
              <a:gd name="connsiteX15" fmla="*/ 2337758 w 2346385"/>
              <a:gd name="connsiteY15" fmla="*/ 1597763 h 1744412"/>
              <a:gd name="connsiteX16" fmla="*/ 2346385 w 2346385"/>
              <a:gd name="connsiteY16" fmla="*/ 1589136 h 1744412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621766 w 2346385"/>
              <a:gd name="connsiteY8" fmla="*/ 504605 h 1746809"/>
              <a:gd name="connsiteX9" fmla="*/ 1871932 w 2346385"/>
              <a:gd name="connsiteY9" fmla="*/ 910047 h 1746809"/>
              <a:gd name="connsiteX10" fmla="*/ 1958197 w 2346385"/>
              <a:gd name="connsiteY10" fmla="*/ 1246475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871932 w 2346385"/>
              <a:gd name="connsiteY9" fmla="*/ 910047 h 1746809"/>
              <a:gd name="connsiteX10" fmla="*/ 1958197 w 2346385"/>
              <a:gd name="connsiteY10" fmla="*/ 1246475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725283 w 2346385"/>
              <a:gd name="connsiteY9" fmla="*/ 1004937 h 1746809"/>
              <a:gd name="connsiteX10" fmla="*/ 1958197 w 2346385"/>
              <a:gd name="connsiteY10" fmla="*/ 1246475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725283 w 2346385"/>
              <a:gd name="connsiteY9" fmla="*/ 1004937 h 1746809"/>
              <a:gd name="connsiteX10" fmla="*/ 1897812 w 2346385"/>
              <a:gd name="connsiteY10" fmla="*/ 1384498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725283 w 2346385"/>
              <a:gd name="connsiteY9" fmla="*/ 1004937 h 1746809"/>
              <a:gd name="connsiteX10" fmla="*/ 1897812 w 2346385"/>
              <a:gd name="connsiteY10" fmla="*/ 1384498 h 1746809"/>
              <a:gd name="connsiteX11" fmla="*/ 2061712 w 2346385"/>
              <a:gd name="connsiteY11" fmla="*/ 1669171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833453"/>
              <a:gd name="connsiteX1" fmla="*/ 155276 w 2346385"/>
              <a:gd name="connsiteY1" fmla="*/ 1444884 h 1833453"/>
              <a:gd name="connsiteX2" fmla="*/ 336430 w 2346385"/>
              <a:gd name="connsiteY2" fmla="*/ 1065321 h 1833453"/>
              <a:gd name="connsiteX3" fmla="*/ 474453 w 2346385"/>
              <a:gd name="connsiteY3" fmla="*/ 659880 h 1833453"/>
              <a:gd name="connsiteX4" fmla="*/ 621102 w 2346385"/>
              <a:gd name="connsiteY4" fmla="*/ 349329 h 1833453"/>
              <a:gd name="connsiteX5" fmla="*/ 750498 w 2346385"/>
              <a:gd name="connsiteY5" fmla="*/ 133669 h 1833453"/>
              <a:gd name="connsiteX6" fmla="*/ 1052423 w 2346385"/>
              <a:gd name="connsiteY6" fmla="*/ 4273 h 1833453"/>
              <a:gd name="connsiteX7" fmla="*/ 1345720 w 2346385"/>
              <a:gd name="connsiteY7" fmla="*/ 288945 h 1833453"/>
              <a:gd name="connsiteX8" fmla="*/ 1561381 w 2346385"/>
              <a:gd name="connsiteY8" fmla="*/ 590869 h 1833453"/>
              <a:gd name="connsiteX9" fmla="*/ 1725283 w 2346385"/>
              <a:gd name="connsiteY9" fmla="*/ 1004937 h 1833453"/>
              <a:gd name="connsiteX10" fmla="*/ 1897812 w 2346385"/>
              <a:gd name="connsiteY10" fmla="*/ 1384498 h 1833453"/>
              <a:gd name="connsiteX11" fmla="*/ 2061712 w 2346385"/>
              <a:gd name="connsiteY11" fmla="*/ 1669171 h 1833453"/>
              <a:gd name="connsiteX12" fmla="*/ 2208362 w 2346385"/>
              <a:gd name="connsiteY12" fmla="*/ 1833074 h 1833453"/>
              <a:gd name="connsiteX13" fmla="*/ 2337758 w 2346385"/>
              <a:gd name="connsiteY13" fmla="*/ 1626039 h 1833453"/>
              <a:gd name="connsiteX14" fmla="*/ 2329132 w 2346385"/>
              <a:gd name="connsiteY14" fmla="*/ 1600160 h 1833453"/>
              <a:gd name="connsiteX15" fmla="*/ 2337758 w 2346385"/>
              <a:gd name="connsiteY15" fmla="*/ 1600160 h 1833453"/>
              <a:gd name="connsiteX16" fmla="*/ 2346385 w 2346385"/>
              <a:gd name="connsiteY16" fmla="*/ 1591533 h 1833453"/>
              <a:gd name="connsiteX0" fmla="*/ 0 w 2346385"/>
              <a:gd name="connsiteY0" fmla="*/ 1746809 h 1833453"/>
              <a:gd name="connsiteX1" fmla="*/ 155276 w 2346385"/>
              <a:gd name="connsiteY1" fmla="*/ 1444884 h 1833453"/>
              <a:gd name="connsiteX2" fmla="*/ 336430 w 2346385"/>
              <a:gd name="connsiteY2" fmla="*/ 1065321 h 1833453"/>
              <a:gd name="connsiteX3" fmla="*/ 474453 w 2346385"/>
              <a:gd name="connsiteY3" fmla="*/ 659880 h 1833453"/>
              <a:gd name="connsiteX4" fmla="*/ 621102 w 2346385"/>
              <a:gd name="connsiteY4" fmla="*/ 349329 h 1833453"/>
              <a:gd name="connsiteX5" fmla="*/ 750498 w 2346385"/>
              <a:gd name="connsiteY5" fmla="*/ 133669 h 1833453"/>
              <a:gd name="connsiteX6" fmla="*/ 1052423 w 2346385"/>
              <a:gd name="connsiteY6" fmla="*/ 4273 h 1833453"/>
              <a:gd name="connsiteX7" fmla="*/ 1380225 w 2346385"/>
              <a:gd name="connsiteY7" fmla="*/ 288945 h 1833453"/>
              <a:gd name="connsiteX8" fmla="*/ 1561381 w 2346385"/>
              <a:gd name="connsiteY8" fmla="*/ 590869 h 1833453"/>
              <a:gd name="connsiteX9" fmla="*/ 1725283 w 2346385"/>
              <a:gd name="connsiteY9" fmla="*/ 1004937 h 1833453"/>
              <a:gd name="connsiteX10" fmla="*/ 1897812 w 2346385"/>
              <a:gd name="connsiteY10" fmla="*/ 1384498 h 1833453"/>
              <a:gd name="connsiteX11" fmla="*/ 2061712 w 2346385"/>
              <a:gd name="connsiteY11" fmla="*/ 1669171 h 1833453"/>
              <a:gd name="connsiteX12" fmla="*/ 2208362 w 2346385"/>
              <a:gd name="connsiteY12" fmla="*/ 1833074 h 1833453"/>
              <a:gd name="connsiteX13" fmla="*/ 2337758 w 2346385"/>
              <a:gd name="connsiteY13" fmla="*/ 1626039 h 1833453"/>
              <a:gd name="connsiteX14" fmla="*/ 2329132 w 2346385"/>
              <a:gd name="connsiteY14" fmla="*/ 1600160 h 1833453"/>
              <a:gd name="connsiteX15" fmla="*/ 2337758 w 2346385"/>
              <a:gd name="connsiteY15" fmla="*/ 1600160 h 1833453"/>
              <a:gd name="connsiteX16" fmla="*/ 2346385 w 2346385"/>
              <a:gd name="connsiteY16" fmla="*/ 1591533 h 1833453"/>
              <a:gd name="connsiteX0" fmla="*/ 0 w 2346385"/>
              <a:gd name="connsiteY0" fmla="*/ 1746761 h 1833405"/>
              <a:gd name="connsiteX1" fmla="*/ 155276 w 2346385"/>
              <a:gd name="connsiteY1" fmla="*/ 1444836 h 1833405"/>
              <a:gd name="connsiteX2" fmla="*/ 336430 w 2346385"/>
              <a:gd name="connsiteY2" fmla="*/ 1065273 h 1833405"/>
              <a:gd name="connsiteX3" fmla="*/ 474453 w 2346385"/>
              <a:gd name="connsiteY3" fmla="*/ 659832 h 1833405"/>
              <a:gd name="connsiteX4" fmla="*/ 595223 w 2346385"/>
              <a:gd name="connsiteY4" fmla="*/ 340654 h 1833405"/>
              <a:gd name="connsiteX5" fmla="*/ 750498 w 2346385"/>
              <a:gd name="connsiteY5" fmla="*/ 133621 h 1833405"/>
              <a:gd name="connsiteX6" fmla="*/ 1052423 w 2346385"/>
              <a:gd name="connsiteY6" fmla="*/ 4225 h 1833405"/>
              <a:gd name="connsiteX7" fmla="*/ 1380225 w 2346385"/>
              <a:gd name="connsiteY7" fmla="*/ 288897 h 1833405"/>
              <a:gd name="connsiteX8" fmla="*/ 1561381 w 2346385"/>
              <a:gd name="connsiteY8" fmla="*/ 590821 h 1833405"/>
              <a:gd name="connsiteX9" fmla="*/ 1725283 w 2346385"/>
              <a:gd name="connsiteY9" fmla="*/ 1004889 h 1833405"/>
              <a:gd name="connsiteX10" fmla="*/ 1897812 w 2346385"/>
              <a:gd name="connsiteY10" fmla="*/ 1384450 h 1833405"/>
              <a:gd name="connsiteX11" fmla="*/ 2061712 w 2346385"/>
              <a:gd name="connsiteY11" fmla="*/ 1669123 h 1833405"/>
              <a:gd name="connsiteX12" fmla="*/ 2208362 w 2346385"/>
              <a:gd name="connsiteY12" fmla="*/ 1833026 h 1833405"/>
              <a:gd name="connsiteX13" fmla="*/ 2337758 w 2346385"/>
              <a:gd name="connsiteY13" fmla="*/ 1625991 h 1833405"/>
              <a:gd name="connsiteX14" fmla="*/ 2329132 w 2346385"/>
              <a:gd name="connsiteY14" fmla="*/ 1600112 h 1833405"/>
              <a:gd name="connsiteX15" fmla="*/ 2337758 w 2346385"/>
              <a:gd name="connsiteY15" fmla="*/ 1600112 h 1833405"/>
              <a:gd name="connsiteX16" fmla="*/ 2346385 w 2346385"/>
              <a:gd name="connsiteY16" fmla="*/ 1591485 h 1833405"/>
              <a:gd name="connsiteX0" fmla="*/ 0 w 2346385"/>
              <a:gd name="connsiteY0" fmla="*/ 1749285 h 1835929"/>
              <a:gd name="connsiteX1" fmla="*/ 155276 w 2346385"/>
              <a:gd name="connsiteY1" fmla="*/ 1447360 h 1835929"/>
              <a:gd name="connsiteX2" fmla="*/ 336430 w 2346385"/>
              <a:gd name="connsiteY2" fmla="*/ 1067797 h 1835929"/>
              <a:gd name="connsiteX3" fmla="*/ 474453 w 2346385"/>
              <a:gd name="connsiteY3" fmla="*/ 662356 h 1835929"/>
              <a:gd name="connsiteX4" fmla="*/ 595223 w 2346385"/>
              <a:gd name="connsiteY4" fmla="*/ 343178 h 1835929"/>
              <a:gd name="connsiteX5" fmla="*/ 733246 w 2346385"/>
              <a:gd name="connsiteY5" fmla="*/ 110265 h 1835929"/>
              <a:gd name="connsiteX6" fmla="*/ 1052423 w 2346385"/>
              <a:gd name="connsiteY6" fmla="*/ 6749 h 1835929"/>
              <a:gd name="connsiteX7" fmla="*/ 1380225 w 2346385"/>
              <a:gd name="connsiteY7" fmla="*/ 291421 h 1835929"/>
              <a:gd name="connsiteX8" fmla="*/ 1561381 w 2346385"/>
              <a:gd name="connsiteY8" fmla="*/ 593345 h 1835929"/>
              <a:gd name="connsiteX9" fmla="*/ 1725283 w 2346385"/>
              <a:gd name="connsiteY9" fmla="*/ 1007413 h 1835929"/>
              <a:gd name="connsiteX10" fmla="*/ 1897812 w 2346385"/>
              <a:gd name="connsiteY10" fmla="*/ 1386974 h 1835929"/>
              <a:gd name="connsiteX11" fmla="*/ 2061712 w 2346385"/>
              <a:gd name="connsiteY11" fmla="*/ 1671647 h 1835929"/>
              <a:gd name="connsiteX12" fmla="*/ 2208362 w 2346385"/>
              <a:gd name="connsiteY12" fmla="*/ 1835550 h 1835929"/>
              <a:gd name="connsiteX13" fmla="*/ 2337758 w 2346385"/>
              <a:gd name="connsiteY13" fmla="*/ 1628515 h 1835929"/>
              <a:gd name="connsiteX14" fmla="*/ 2329132 w 2346385"/>
              <a:gd name="connsiteY14" fmla="*/ 1602636 h 1835929"/>
              <a:gd name="connsiteX15" fmla="*/ 2337758 w 2346385"/>
              <a:gd name="connsiteY15" fmla="*/ 1602636 h 1835929"/>
              <a:gd name="connsiteX16" fmla="*/ 2346385 w 2346385"/>
              <a:gd name="connsiteY16" fmla="*/ 1594009 h 1835929"/>
              <a:gd name="connsiteX0" fmla="*/ 0 w 2344909"/>
              <a:gd name="connsiteY0" fmla="*/ 1749285 h 1835929"/>
              <a:gd name="connsiteX1" fmla="*/ 155276 w 2344909"/>
              <a:gd name="connsiteY1" fmla="*/ 1447360 h 1835929"/>
              <a:gd name="connsiteX2" fmla="*/ 336430 w 2344909"/>
              <a:gd name="connsiteY2" fmla="*/ 1067797 h 1835929"/>
              <a:gd name="connsiteX3" fmla="*/ 474453 w 2344909"/>
              <a:gd name="connsiteY3" fmla="*/ 662356 h 1835929"/>
              <a:gd name="connsiteX4" fmla="*/ 595223 w 2344909"/>
              <a:gd name="connsiteY4" fmla="*/ 343178 h 1835929"/>
              <a:gd name="connsiteX5" fmla="*/ 733246 w 2344909"/>
              <a:gd name="connsiteY5" fmla="*/ 110265 h 1835929"/>
              <a:gd name="connsiteX6" fmla="*/ 1052423 w 2344909"/>
              <a:gd name="connsiteY6" fmla="*/ 6749 h 1835929"/>
              <a:gd name="connsiteX7" fmla="*/ 1380225 w 2344909"/>
              <a:gd name="connsiteY7" fmla="*/ 291421 h 1835929"/>
              <a:gd name="connsiteX8" fmla="*/ 1561381 w 2344909"/>
              <a:gd name="connsiteY8" fmla="*/ 593345 h 1835929"/>
              <a:gd name="connsiteX9" fmla="*/ 1725283 w 2344909"/>
              <a:gd name="connsiteY9" fmla="*/ 1007413 h 1835929"/>
              <a:gd name="connsiteX10" fmla="*/ 1897812 w 2344909"/>
              <a:gd name="connsiteY10" fmla="*/ 1386974 h 1835929"/>
              <a:gd name="connsiteX11" fmla="*/ 2061712 w 2344909"/>
              <a:gd name="connsiteY11" fmla="*/ 1671647 h 1835929"/>
              <a:gd name="connsiteX12" fmla="*/ 2208362 w 2344909"/>
              <a:gd name="connsiteY12" fmla="*/ 1835550 h 1835929"/>
              <a:gd name="connsiteX13" fmla="*/ 2337758 w 2344909"/>
              <a:gd name="connsiteY13" fmla="*/ 1628515 h 1835929"/>
              <a:gd name="connsiteX14" fmla="*/ 2329132 w 2344909"/>
              <a:gd name="connsiteY14" fmla="*/ 1602636 h 1835929"/>
              <a:gd name="connsiteX15" fmla="*/ 2337758 w 2344909"/>
              <a:gd name="connsiteY15" fmla="*/ 1602636 h 1835929"/>
              <a:gd name="connsiteX0" fmla="*/ 0 w 2344909"/>
              <a:gd name="connsiteY0" fmla="*/ 1749285 h 1749285"/>
              <a:gd name="connsiteX1" fmla="*/ 155276 w 2344909"/>
              <a:gd name="connsiteY1" fmla="*/ 1447360 h 1749285"/>
              <a:gd name="connsiteX2" fmla="*/ 336430 w 2344909"/>
              <a:gd name="connsiteY2" fmla="*/ 1067797 h 1749285"/>
              <a:gd name="connsiteX3" fmla="*/ 474453 w 2344909"/>
              <a:gd name="connsiteY3" fmla="*/ 662356 h 1749285"/>
              <a:gd name="connsiteX4" fmla="*/ 595223 w 2344909"/>
              <a:gd name="connsiteY4" fmla="*/ 343178 h 1749285"/>
              <a:gd name="connsiteX5" fmla="*/ 733246 w 2344909"/>
              <a:gd name="connsiteY5" fmla="*/ 110265 h 1749285"/>
              <a:gd name="connsiteX6" fmla="*/ 1052423 w 2344909"/>
              <a:gd name="connsiteY6" fmla="*/ 6749 h 1749285"/>
              <a:gd name="connsiteX7" fmla="*/ 1380225 w 2344909"/>
              <a:gd name="connsiteY7" fmla="*/ 291421 h 1749285"/>
              <a:gd name="connsiteX8" fmla="*/ 1561381 w 2344909"/>
              <a:gd name="connsiteY8" fmla="*/ 593345 h 1749285"/>
              <a:gd name="connsiteX9" fmla="*/ 1725283 w 2344909"/>
              <a:gd name="connsiteY9" fmla="*/ 1007413 h 1749285"/>
              <a:gd name="connsiteX10" fmla="*/ 1897812 w 2344909"/>
              <a:gd name="connsiteY10" fmla="*/ 1386974 h 1749285"/>
              <a:gd name="connsiteX11" fmla="*/ 2061712 w 2344909"/>
              <a:gd name="connsiteY11" fmla="*/ 1671647 h 1749285"/>
              <a:gd name="connsiteX12" fmla="*/ 2337758 w 2344909"/>
              <a:gd name="connsiteY12" fmla="*/ 1628515 h 1749285"/>
              <a:gd name="connsiteX13" fmla="*/ 2329132 w 2344909"/>
              <a:gd name="connsiteY13" fmla="*/ 1602636 h 1749285"/>
              <a:gd name="connsiteX14" fmla="*/ 2337758 w 2344909"/>
              <a:gd name="connsiteY14" fmla="*/ 1602636 h 1749285"/>
              <a:gd name="connsiteX0" fmla="*/ 0 w 2337758"/>
              <a:gd name="connsiteY0" fmla="*/ 1749285 h 1749285"/>
              <a:gd name="connsiteX1" fmla="*/ 155276 w 2337758"/>
              <a:gd name="connsiteY1" fmla="*/ 1447360 h 1749285"/>
              <a:gd name="connsiteX2" fmla="*/ 336430 w 2337758"/>
              <a:gd name="connsiteY2" fmla="*/ 1067797 h 1749285"/>
              <a:gd name="connsiteX3" fmla="*/ 474453 w 2337758"/>
              <a:gd name="connsiteY3" fmla="*/ 662356 h 1749285"/>
              <a:gd name="connsiteX4" fmla="*/ 595223 w 2337758"/>
              <a:gd name="connsiteY4" fmla="*/ 343178 h 1749285"/>
              <a:gd name="connsiteX5" fmla="*/ 733246 w 2337758"/>
              <a:gd name="connsiteY5" fmla="*/ 110265 h 1749285"/>
              <a:gd name="connsiteX6" fmla="*/ 1052423 w 2337758"/>
              <a:gd name="connsiteY6" fmla="*/ 6749 h 1749285"/>
              <a:gd name="connsiteX7" fmla="*/ 1380225 w 2337758"/>
              <a:gd name="connsiteY7" fmla="*/ 291421 h 1749285"/>
              <a:gd name="connsiteX8" fmla="*/ 1561381 w 2337758"/>
              <a:gd name="connsiteY8" fmla="*/ 593345 h 1749285"/>
              <a:gd name="connsiteX9" fmla="*/ 1725283 w 2337758"/>
              <a:gd name="connsiteY9" fmla="*/ 1007413 h 1749285"/>
              <a:gd name="connsiteX10" fmla="*/ 1897812 w 2337758"/>
              <a:gd name="connsiteY10" fmla="*/ 1386974 h 1749285"/>
              <a:gd name="connsiteX11" fmla="*/ 2061712 w 2337758"/>
              <a:gd name="connsiteY11" fmla="*/ 1671647 h 1749285"/>
              <a:gd name="connsiteX12" fmla="*/ 2329132 w 2337758"/>
              <a:gd name="connsiteY12" fmla="*/ 1602636 h 1749285"/>
              <a:gd name="connsiteX13" fmla="*/ 2337758 w 2337758"/>
              <a:gd name="connsiteY13" fmla="*/ 1602636 h 1749285"/>
              <a:gd name="connsiteX0" fmla="*/ 0 w 2329132"/>
              <a:gd name="connsiteY0" fmla="*/ 1749285 h 1749285"/>
              <a:gd name="connsiteX1" fmla="*/ 155276 w 2329132"/>
              <a:gd name="connsiteY1" fmla="*/ 1447360 h 1749285"/>
              <a:gd name="connsiteX2" fmla="*/ 336430 w 2329132"/>
              <a:gd name="connsiteY2" fmla="*/ 1067797 h 1749285"/>
              <a:gd name="connsiteX3" fmla="*/ 474453 w 2329132"/>
              <a:gd name="connsiteY3" fmla="*/ 662356 h 1749285"/>
              <a:gd name="connsiteX4" fmla="*/ 595223 w 2329132"/>
              <a:gd name="connsiteY4" fmla="*/ 343178 h 1749285"/>
              <a:gd name="connsiteX5" fmla="*/ 733246 w 2329132"/>
              <a:gd name="connsiteY5" fmla="*/ 110265 h 1749285"/>
              <a:gd name="connsiteX6" fmla="*/ 1052423 w 2329132"/>
              <a:gd name="connsiteY6" fmla="*/ 6749 h 1749285"/>
              <a:gd name="connsiteX7" fmla="*/ 1380225 w 2329132"/>
              <a:gd name="connsiteY7" fmla="*/ 291421 h 1749285"/>
              <a:gd name="connsiteX8" fmla="*/ 1561381 w 2329132"/>
              <a:gd name="connsiteY8" fmla="*/ 593345 h 1749285"/>
              <a:gd name="connsiteX9" fmla="*/ 1725283 w 2329132"/>
              <a:gd name="connsiteY9" fmla="*/ 1007413 h 1749285"/>
              <a:gd name="connsiteX10" fmla="*/ 1897812 w 2329132"/>
              <a:gd name="connsiteY10" fmla="*/ 1386974 h 1749285"/>
              <a:gd name="connsiteX11" fmla="*/ 2061712 w 2329132"/>
              <a:gd name="connsiteY11" fmla="*/ 1671647 h 1749285"/>
              <a:gd name="connsiteX12" fmla="*/ 2329132 w 2329132"/>
              <a:gd name="connsiteY12" fmla="*/ 1602636 h 1749285"/>
              <a:gd name="connsiteX0" fmla="*/ 0 w 2061712"/>
              <a:gd name="connsiteY0" fmla="*/ 1749285 h 1749285"/>
              <a:gd name="connsiteX1" fmla="*/ 155276 w 2061712"/>
              <a:gd name="connsiteY1" fmla="*/ 1447360 h 1749285"/>
              <a:gd name="connsiteX2" fmla="*/ 336430 w 2061712"/>
              <a:gd name="connsiteY2" fmla="*/ 1067797 h 1749285"/>
              <a:gd name="connsiteX3" fmla="*/ 474453 w 2061712"/>
              <a:gd name="connsiteY3" fmla="*/ 662356 h 1749285"/>
              <a:gd name="connsiteX4" fmla="*/ 595223 w 2061712"/>
              <a:gd name="connsiteY4" fmla="*/ 343178 h 1749285"/>
              <a:gd name="connsiteX5" fmla="*/ 733246 w 2061712"/>
              <a:gd name="connsiteY5" fmla="*/ 110265 h 1749285"/>
              <a:gd name="connsiteX6" fmla="*/ 1052423 w 2061712"/>
              <a:gd name="connsiteY6" fmla="*/ 6749 h 1749285"/>
              <a:gd name="connsiteX7" fmla="*/ 1380225 w 2061712"/>
              <a:gd name="connsiteY7" fmla="*/ 291421 h 1749285"/>
              <a:gd name="connsiteX8" fmla="*/ 1561381 w 2061712"/>
              <a:gd name="connsiteY8" fmla="*/ 593345 h 1749285"/>
              <a:gd name="connsiteX9" fmla="*/ 1725283 w 2061712"/>
              <a:gd name="connsiteY9" fmla="*/ 1007413 h 1749285"/>
              <a:gd name="connsiteX10" fmla="*/ 1897812 w 2061712"/>
              <a:gd name="connsiteY10" fmla="*/ 1386974 h 1749285"/>
              <a:gd name="connsiteX11" fmla="*/ 2061712 w 2061712"/>
              <a:gd name="connsiteY11" fmla="*/ 1671647 h 1749285"/>
              <a:gd name="connsiteX0" fmla="*/ 0 w 2035833"/>
              <a:gd name="connsiteY0" fmla="*/ 1749285 h 1749285"/>
              <a:gd name="connsiteX1" fmla="*/ 155276 w 2035833"/>
              <a:gd name="connsiteY1" fmla="*/ 1447360 h 1749285"/>
              <a:gd name="connsiteX2" fmla="*/ 336430 w 2035833"/>
              <a:gd name="connsiteY2" fmla="*/ 1067797 h 1749285"/>
              <a:gd name="connsiteX3" fmla="*/ 474453 w 2035833"/>
              <a:gd name="connsiteY3" fmla="*/ 662356 h 1749285"/>
              <a:gd name="connsiteX4" fmla="*/ 595223 w 2035833"/>
              <a:gd name="connsiteY4" fmla="*/ 343178 h 1749285"/>
              <a:gd name="connsiteX5" fmla="*/ 733246 w 2035833"/>
              <a:gd name="connsiteY5" fmla="*/ 110265 h 1749285"/>
              <a:gd name="connsiteX6" fmla="*/ 1052423 w 2035833"/>
              <a:gd name="connsiteY6" fmla="*/ 6749 h 1749285"/>
              <a:gd name="connsiteX7" fmla="*/ 1380225 w 2035833"/>
              <a:gd name="connsiteY7" fmla="*/ 291421 h 1749285"/>
              <a:gd name="connsiteX8" fmla="*/ 1561381 w 2035833"/>
              <a:gd name="connsiteY8" fmla="*/ 593345 h 1749285"/>
              <a:gd name="connsiteX9" fmla="*/ 1725283 w 2035833"/>
              <a:gd name="connsiteY9" fmla="*/ 1007413 h 1749285"/>
              <a:gd name="connsiteX10" fmla="*/ 1897812 w 2035833"/>
              <a:gd name="connsiteY10" fmla="*/ 1386974 h 1749285"/>
              <a:gd name="connsiteX11" fmla="*/ 2035833 w 2035833"/>
              <a:gd name="connsiteY11" fmla="*/ 1697526 h 1749285"/>
              <a:gd name="connsiteX0" fmla="*/ 0 w 2001327"/>
              <a:gd name="connsiteY0" fmla="*/ 1749285 h 1749285"/>
              <a:gd name="connsiteX1" fmla="*/ 155276 w 2001327"/>
              <a:gd name="connsiteY1" fmla="*/ 1447360 h 1749285"/>
              <a:gd name="connsiteX2" fmla="*/ 336430 w 2001327"/>
              <a:gd name="connsiteY2" fmla="*/ 1067797 h 1749285"/>
              <a:gd name="connsiteX3" fmla="*/ 474453 w 2001327"/>
              <a:gd name="connsiteY3" fmla="*/ 662356 h 1749285"/>
              <a:gd name="connsiteX4" fmla="*/ 595223 w 2001327"/>
              <a:gd name="connsiteY4" fmla="*/ 343178 h 1749285"/>
              <a:gd name="connsiteX5" fmla="*/ 733246 w 2001327"/>
              <a:gd name="connsiteY5" fmla="*/ 110265 h 1749285"/>
              <a:gd name="connsiteX6" fmla="*/ 1052423 w 2001327"/>
              <a:gd name="connsiteY6" fmla="*/ 6749 h 1749285"/>
              <a:gd name="connsiteX7" fmla="*/ 1380225 w 2001327"/>
              <a:gd name="connsiteY7" fmla="*/ 291421 h 1749285"/>
              <a:gd name="connsiteX8" fmla="*/ 1561381 w 2001327"/>
              <a:gd name="connsiteY8" fmla="*/ 593345 h 1749285"/>
              <a:gd name="connsiteX9" fmla="*/ 1725283 w 2001327"/>
              <a:gd name="connsiteY9" fmla="*/ 1007413 h 1749285"/>
              <a:gd name="connsiteX10" fmla="*/ 1897812 w 2001327"/>
              <a:gd name="connsiteY10" fmla="*/ 1386974 h 1749285"/>
              <a:gd name="connsiteX11" fmla="*/ 2001327 w 2001327"/>
              <a:gd name="connsiteY11" fmla="*/ 1723406 h 1749285"/>
              <a:gd name="connsiteX0" fmla="*/ 0 w 2001327"/>
              <a:gd name="connsiteY0" fmla="*/ 1749285 h 1749285"/>
              <a:gd name="connsiteX1" fmla="*/ 155276 w 2001327"/>
              <a:gd name="connsiteY1" fmla="*/ 1447360 h 1749285"/>
              <a:gd name="connsiteX2" fmla="*/ 336430 w 2001327"/>
              <a:gd name="connsiteY2" fmla="*/ 1067797 h 1749285"/>
              <a:gd name="connsiteX3" fmla="*/ 474453 w 2001327"/>
              <a:gd name="connsiteY3" fmla="*/ 662356 h 1749285"/>
              <a:gd name="connsiteX4" fmla="*/ 595223 w 2001327"/>
              <a:gd name="connsiteY4" fmla="*/ 343178 h 1749285"/>
              <a:gd name="connsiteX5" fmla="*/ 733246 w 2001327"/>
              <a:gd name="connsiteY5" fmla="*/ 110265 h 1749285"/>
              <a:gd name="connsiteX6" fmla="*/ 1052423 w 2001327"/>
              <a:gd name="connsiteY6" fmla="*/ 6749 h 1749285"/>
              <a:gd name="connsiteX7" fmla="*/ 1380225 w 2001327"/>
              <a:gd name="connsiteY7" fmla="*/ 291421 h 1749285"/>
              <a:gd name="connsiteX8" fmla="*/ 1561381 w 2001327"/>
              <a:gd name="connsiteY8" fmla="*/ 593345 h 1749285"/>
              <a:gd name="connsiteX9" fmla="*/ 1725283 w 2001327"/>
              <a:gd name="connsiteY9" fmla="*/ 1007413 h 1749285"/>
              <a:gd name="connsiteX10" fmla="*/ 1863306 w 2001327"/>
              <a:gd name="connsiteY10" fmla="*/ 1395600 h 1749285"/>
              <a:gd name="connsiteX11" fmla="*/ 2001327 w 2001327"/>
              <a:gd name="connsiteY11" fmla="*/ 1723406 h 1749285"/>
              <a:gd name="connsiteX0" fmla="*/ 0 w 2001327"/>
              <a:gd name="connsiteY0" fmla="*/ 1749285 h 1749285"/>
              <a:gd name="connsiteX1" fmla="*/ 155276 w 2001327"/>
              <a:gd name="connsiteY1" fmla="*/ 1447360 h 1749285"/>
              <a:gd name="connsiteX2" fmla="*/ 336430 w 2001327"/>
              <a:gd name="connsiteY2" fmla="*/ 1067797 h 1749285"/>
              <a:gd name="connsiteX3" fmla="*/ 595223 w 2001327"/>
              <a:gd name="connsiteY3" fmla="*/ 343178 h 1749285"/>
              <a:gd name="connsiteX4" fmla="*/ 733246 w 2001327"/>
              <a:gd name="connsiteY4" fmla="*/ 110265 h 1749285"/>
              <a:gd name="connsiteX5" fmla="*/ 1052423 w 2001327"/>
              <a:gd name="connsiteY5" fmla="*/ 6749 h 1749285"/>
              <a:gd name="connsiteX6" fmla="*/ 1380225 w 2001327"/>
              <a:gd name="connsiteY6" fmla="*/ 291421 h 1749285"/>
              <a:gd name="connsiteX7" fmla="*/ 1561381 w 2001327"/>
              <a:gd name="connsiteY7" fmla="*/ 593345 h 1749285"/>
              <a:gd name="connsiteX8" fmla="*/ 1725283 w 2001327"/>
              <a:gd name="connsiteY8" fmla="*/ 1007413 h 1749285"/>
              <a:gd name="connsiteX9" fmla="*/ 1863306 w 2001327"/>
              <a:gd name="connsiteY9" fmla="*/ 1395600 h 1749285"/>
              <a:gd name="connsiteX10" fmla="*/ 2001327 w 2001327"/>
              <a:gd name="connsiteY10" fmla="*/ 1723406 h 1749285"/>
              <a:gd name="connsiteX0" fmla="*/ 0 w 2001327"/>
              <a:gd name="connsiteY0" fmla="*/ 1749285 h 1749285"/>
              <a:gd name="connsiteX1" fmla="*/ 336430 w 2001327"/>
              <a:gd name="connsiteY1" fmla="*/ 1067797 h 1749285"/>
              <a:gd name="connsiteX2" fmla="*/ 595223 w 2001327"/>
              <a:gd name="connsiteY2" fmla="*/ 343178 h 1749285"/>
              <a:gd name="connsiteX3" fmla="*/ 733246 w 2001327"/>
              <a:gd name="connsiteY3" fmla="*/ 110265 h 1749285"/>
              <a:gd name="connsiteX4" fmla="*/ 1052423 w 2001327"/>
              <a:gd name="connsiteY4" fmla="*/ 6749 h 1749285"/>
              <a:gd name="connsiteX5" fmla="*/ 1380225 w 2001327"/>
              <a:gd name="connsiteY5" fmla="*/ 291421 h 1749285"/>
              <a:gd name="connsiteX6" fmla="*/ 1561381 w 2001327"/>
              <a:gd name="connsiteY6" fmla="*/ 593345 h 1749285"/>
              <a:gd name="connsiteX7" fmla="*/ 1725283 w 2001327"/>
              <a:gd name="connsiteY7" fmla="*/ 1007413 h 1749285"/>
              <a:gd name="connsiteX8" fmla="*/ 1863306 w 2001327"/>
              <a:gd name="connsiteY8" fmla="*/ 1395600 h 1749285"/>
              <a:gd name="connsiteX9" fmla="*/ 2001327 w 2001327"/>
              <a:gd name="connsiteY9" fmla="*/ 1723406 h 1749285"/>
              <a:gd name="connsiteX0" fmla="*/ 0 w 1949568"/>
              <a:gd name="connsiteY0" fmla="*/ 1749285 h 1749285"/>
              <a:gd name="connsiteX1" fmla="*/ 284671 w 1949568"/>
              <a:gd name="connsiteY1" fmla="*/ 1067797 h 1749285"/>
              <a:gd name="connsiteX2" fmla="*/ 543464 w 1949568"/>
              <a:gd name="connsiteY2" fmla="*/ 343178 h 1749285"/>
              <a:gd name="connsiteX3" fmla="*/ 681487 w 1949568"/>
              <a:gd name="connsiteY3" fmla="*/ 110265 h 1749285"/>
              <a:gd name="connsiteX4" fmla="*/ 1000664 w 1949568"/>
              <a:gd name="connsiteY4" fmla="*/ 6749 h 1749285"/>
              <a:gd name="connsiteX5" fmla="*/ 1328466 w 1949568"/>
              <a:gd name="connsiteY5" fmla="*/ 291421 h 1749285"/>
              <a:gd name="connsiteX6" fmla="*/ 1509622 w 1949568"/>
              <a:gd name="connsiteY6" fmla="*/ 593345 h 1749285"/>
              <a:gd name="connsiteX7" fmla="*/ 1673524 w 1949568"/>
              <a:gd name="connsiteY7" fmla="*/ 1007413 h 1749285"/>
              <a:gd name="connsiteX8" fmla="*/ 1811547 w 1949568"/>
              <a:gd name="connsiteY8" fmla="*/ 1395600 h 1749285"/>
              <a:gd name="connsiteX9" fmla="*/ 1949568 w 1949568"/>
              <a:gd name="connsiteY9" fmla="*/ 1723406 h 1749285"/>
              <a:gd name="connsiteX0" fmla="*/ 0 w 1949568"/>
              <a:gd name="connsiteY0" fmla="*/ 1764740 h 1764740"/>
              <a:gd name="connsiteX1" fmla="*/ 284671 w 1949568"/>
              <a:gd name="connsiteY1" fmla="*/ 1083252 h 1764740"/>
              <a:gd name="connsiteX2" fmla="*/ 543464 w 1949568"/>
              <a:gd name="connsiteY2" fmla="*/ 358633 h 1764740"/>
              <a:gd name="connsiteX3" fmla="*/ 767752 w 1949568"/>
              <a:gd name="connsiteY3" fmla="*/ 56709 h 1764740"/>
              <a:gd name="connsiteX4" fmla="*/ 1000664 w 1949568"/>
              <a:gd name="connsiteY4" fmla="*/ 22204 h 1764740"/>
              <a:gd name="connsiteX5" fmla="*/ 1328466 w 1949568"/>
              <a:gd name="connsiteY5" fmla="*/ 306876 h 1764740"/>
              <a:gd name="connsiteX6" fmla="*/ 1509622 w 1949568"/>
              <a:gd name="connsiteY6" fmla="*/ 608800 h 1764740"/>
              <a:gd name="connsiteX7" fmla="*/ 1673524 w 1949568"/>
              <a:gd name="connsiteY7" fmla="*/ 1022868 h 1764740"/>
              <a:gd name="connsiteX8" fmla="*/ 1811547 w 1949568"/>
              <a:gd name="connsiteY8" fmla="*/ 1411055 h 1764740"/>
              <a:gd name="connsiteX9" fmla="*/ 1949568 w 1949568"/>
              <a:gd name="connsiteY9" fmla="*/ 1738861 h 1764740"/>
              <a:gd name="connsiteX0" fmla="*/ 0 w 1949568"/>
              <a:gd name="connsiteY0" fmla="*/ 1747441 h 1747441"/>
              <a:gd name="connsiteX1" fmla="*/ 284671 w 1949568"/>
              <a:gd name="connsiteY1" fmla="*/ 1065953 h 1747441"/>
              <a:gd name="connsiteX2" fmla="*/ 543464 w 1949568"/>
              <a:gd name="connsiteY2" fmla="*/ 341334 h 1747441"/>
              <a:gd name="connsiteX3" fmla="*/ 767752 w 1949568"/>
              <a:gd name="connsiteY3" fmla="*/ 39410 h 1747441"/>
              <a:gd name="connsiteX4" fmla="*/ 1061049 w 1949568"/>
              <a:gd name="connsiteY4" fmla="*/ 30784 h 1747441"/>
              <a:gd name="connsiteX5" fmla="*/ 1328466 w 1949568"/>
              <a:gd name="connsiteY5" fmla="*/ 289577 h 1747441"/>
              <a:gd name="connsiteX6" fmla="*/ 1509622 w 1949568"/>
              <a:gd name="connsiteY6" fmla="*/ 591501 h 1747441"/>
              <a:gd name="connsiteX7" fmla="*/ 1673524 w 1949568"/>
              <a:gd name="connsiteY7" fmla="*/ 1005569 h 1747441"/>
              <a:gd name="connsiteX8" fmla="*/ 1811547 w 1949568"/>
              <a:gd name="connsiteY8" fmla="*/ 1393756 h 1747441"/>
              <a:gd name="connsiteX9" fmla="*/ 1949568 w 1949568"/>
              <a:gd name="connsiteY9" fmla="*/ 1721562 h 1747441"/>
              <a:gd name="connsiteX0" fmla="*/ 0 w 1949568"/>
              <a:gd name="connsiteY0" fmla="*/ 1734469 h 1734469"/>
              <a:gd name="connsiteX1" fmla="*/ 284671 w 1949568"/>
              <a:gd name="connsiteY1" fmla="*/ 1052981 h 1734469"/>
              <a:gd name="connsiteX2" fmla="*/ 543464 w 1949568"/>
              <a:gd name="connsiteY2" fmla="*/ 328362 h 1734469"/>
              <a:gd name="connsiteX3" fmla="*/ 767752 w 1949568"/>
              <a:gd name="connsiteY3" fmla="*/ 26438 h 1734469"/>
              <a:gd name="connsiteX4" fmla="*/ 1061049 w 1949568"/>
              <a:gd name="connsiteY4" fmla="*/ 43691 h 1734469"/>
              <a:gd name="connsiteX5" fmla="*/ 1328466 w 1949568"/>
              <a:gd name="connsiteY5" fmla="*/ 276605 h 1734469"/>
              <a:gd name="connsiteX6" fmla="*/ 1509622 w 1949568"/>
              <a:gd name="connsiteY6" fmla="*/ 578529 h 1734469"/>
              <a:gd name="connsiteX7" fmla="*/ 1673524 w 1949568"/>
              <a:gd name="connsiteY7" fmla="*/ 992597 h 1734469"/>
              <a:gd name="connsiteX8" fmla="*/ 1811547 w 1949568"/>
              <a:gd name="connsiteY8" fmla="*/ 1380784 h 1734469"/>
              <a:gd name="connsiteX9" fmla="*/ 1949568 w 1949568"/>
              <a:gd name="connsiteY9" fmla="*/ 1708590 h 1734469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09622 w 1949568"/>
              <a:gd name="connsiteY6" fmla="*/ 582425 h 1738365"/>
              <a:gd name="connsiteX7" fmla="*/ 1673524 w 1949568"/>
              <a:gd name="connsiteY7" fmla="*/ 996493 h 1738365"/>
              <a:gd name="connsiteX8" fmla="*/ 1811547 w 1949568"/>
              <a:gd name="connsiteY8" fmla="*/ 1384680 h 1738365"/>
              <a:gd name="connsiteX9" fmla="*/ 1949568 w 1949568"/>
              <a:gd name="connsiteY9" fmla="*/ 1712486 h 1738365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78634 w 1949568"/>
              <a:gd name="connsiteY6" fmla="*/ 1039625 h 1738365"/>
              <a:gd name="connsiteX7" fmla="*/ 1673524 w 1949568"/>
              <a:gd name="connsiteY7" fmla="*/ 996493 h 1738365"/>
              <a:gd name="connsiteX8" fmla="*/ 1811547 w 1949568"/>
              <a:gd name="connsiteY8" fmla="*/ 1384680 h 1738365"/>
              <a:gd name="connsiteX9" fmla="*/ 1949568 w 1949568"/>
              <a:gd name="connsiteY9" fmla="*/ 1712486 h 1738365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78634 w 1949568"/>
              <a:gd name="connsiteY6" fmla="*/ 1039625 h 1738365"/>
              <a:gd name="connsiteX7" fmla="*/ 1811547 w 1949568"/>
              <a:gd name="connsiteY7" fmla="*/ 1384680 h 1738365"/>
              <a:gd name="connsiteX8" fmla="*/ 1949568 w 1949568"/>
              <a:gd name="connsiteY8" fmla="*/ 1712486 h 1738365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78634 w 1949568"/>
              <a:gd name="connsiteY6" fmla="*/ 1039625 h 1738365"/>
              <a:gd name="connsiteX7" fmla="*/ 1949568 w 1949568"/>
              <a:gd name="connsiteY7" fmla="*/ 1712486 h 1738365"/>
              <a:gd name="connsiteX0" fmla="*/ 0 w 1889183"/>
              <a:gd name="connsiteY0" fmla="*/ 1738365 h 1755618"/>
              <a:gd name="connsiteX1" fmla="*/ 284671 w 1889183"/>
              <a:gd name="connsiteY1" fmla="*/ 1056877 h 1755618"/>
              <a:gd name="connsiteX2" fmla="*/ 543464 w 1889183"/>
              <a:gd name="connsiteY2" fmla="*/ 332258 h 1755618"/>
              <a:gd name="connsiteX3" fmla="*/ 767752 w 1889183"/>
              <a:gd name="connsiteY3" fmla="*/ 30334 h 1755618"/>
              <a:gd name="connsiteX4" fmla="*/ 1061049 w 1889183"/>
              <a:gd name="connsiteY4" fmla="*/ 47587 h 1755618"/>
              <a:gd name="connsiteX5" fmla="*/ 1268081 w 1889183"/>
              <a:gd name="connsiteY5" fmla="*/ 358139 h 1755618"/>
              <a:gd name="connsiteX6" fmla="*/ 1578634 w 1889183"/>
              <a:gd name="connsiteY6" fmla="*/ 1039625 h 1755618"/>
              <a:gd name="connsiteX7" fmla="*/ 1889183 w 1889183"/>
              <a:gd name="connsiteY7" fmla="*/ 1755618 h 175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9183" h="1755618">
                <a:moveTo>
                  <a:pt x="0" y="1738365"/>
                </a:moveTo>
                <a:cubicBezTo>
                  <a:pt x="70090" y="1596388"/>
                  <a:pt x="194094" y="1291228"/>
                  <a:pt x="284671" y="1056877"/>
                </a:cubicBezTo>
                <a:cubicBezTo>
                  <a:pt x="375248" y="822526"/>
                  <a:pt x="462951" y="503348"/>
                  <a:pt x="543464" y="332258"/>
                </a:cubicBezTo>
                <a:cubicBezTo>
                  <a:pt x="623977" y="161168"/>
                  <a:pt x="681488" y="77779"/>
                  <a:pt x="767752" y="30334"/>
                </a:cubicBezTo>
                <a:cubicBezTo>
                  <a:pt x="854016" y="-17111"/>
                  <a:pt x="977661" y="-7047"/>
                  <a:pt x="1061049" y="47587"/>
                </a:cubicBezTo>
                <a:cubicBezTo>
                  <a:pt x="1144437" y="102221"/>
                  <a:pt x="1181817" y="192799"/>
                  <a:pt x="1268081" y="358139"/>
                </a:cubicBezTo>
                <a:cubicBezTo>
                  <a:pt x="1354345" y="523479"/>
                  <a:pt x="1475117" y="806712"/>
                  <a:pt x="1578634" y="1039625"/>
                </a:cubicBezTo>
                <a:cubicBezTo>
                  <a:pt x="1682151" y="1272538"/>
                  <a:pt x="1811905" y="1615439"/>
                  <a:pt x="1889183" y="1755618"/>
                </a:cubicBezTo>
              </a:path>
            </a:pathLst>
          </a:cu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orme libre 42"/>
          <p:cNvSpPr/>
          <p:nvPr/>
        </p:nvSpPr>
        <p:spPr>
          <a:xfrm>
            <a:off x="1957724" y="4942984"/>
            <a:ext cx="1889183" cy="1755618"/>
          </a:xfrm>
          <a:custGeom>
            <a:avLst/>
            <a:gdLst>
              <a:gd name="connsiteX0" fmla="*/ 0 w 2458529"/>
              <a:gd name="connsiteY0" fmla="*/ 1439020 h 1543328"/>
              <a:gd name="connsiteX1" fmla="*/ 69012 w 2458529"/>
              <a:gd name="connsiteY1" fmla="*/ 1292371 h 1543328"/>
              <a:gd name="connsiteX2" fmla="*/ 250166 w 2458529"/>
              <a:gd name="connsiteY2" fmla="*/ 886929 h 1543328"/>
              <a:gd name="connsiteX3" fmla="*/ 439948 w 2458529"/>
              <a:gd name="connsiteY3" fmla="*/ 533246 h 1543328"/>
              <a:gd name="connsiteX4" fmla="*/ 672861 w 2458529"/>
              <a:gd name="connsiteY4" fmla="*/ 257201 h 1543328"/>
              <a:gd name="connsiteX5" fmla="*/ 888521 w 2458529"/>
              <a:gd name="connsiteY5" fmla="*/ 127805 h 1543328"/>
              <a:gd name="connsiteX6" fmla="*/ 1233578 w 2458529"/>
              <a:gd name="connsiteY6" fmla="*/ 7035 h 1543328"/>
              <a:gd name="connsiteX7" fmla="*/ 1526876 w 2458529"/>
              <a:gd name="connsiteY7" fmla="*/ 50167 h 1543328"/>
              <a:gd name="connsiteX8" fmla="*/ 1794295 w 2458529"/>
              <a:gd name="connsiteY8" fmla="*/ 343465 h 1543328"/>
              <a:gd name="connsiteX9" fmla="*/ 2087593 w 2458529"/>
              <a:gd name="connsiteY9" fmla="*/ 731654 h 1543328"/>
              <a:gd name="connsiteX10" fmla="*/ 2277374 w 2458529"/>
              <a:gd name="connsiteY10" fmla="*/ 1137095 h 1543328"/>
              <a:gd name="connsiteX11" fmla="*/ 2406770 w 2458529"/>
              <a:gd name="connsiteY11" fmla="*/ 1482152 h 1543328"/>
              <a:gd name="connsiteX12" fmla="*/ 2449902 w 2458529"/>
              <a:gd name="connsiteY12" fmla="*/ 1542537 h 1543328"/>
              <a:gd name="connsiteX13" fmla="*/ 2441276 w 2458529"/>
              <a:gd name="connsiteY13" fmla="*/ 1516658 h 1543328"/>
              <a:gd name="connsiteX14" fmla="*/ 2449902 w 2458529"/>
              <a:gd name="connsiteY14" fmla="*/ 1516658 h 1543328"/>
              <a:gd name="connsiteX15" fmla="*/ 2458529 w 2458529"/>
              <a:gd name="connsiteY15" fmla="*/ 1508031 h 1543328"/>
              <a:gd name="connsiteX0" fmla="*/ 0 w 2458529"/>
              <a:gd name="connsiteY0" fmla="*/ 1433276 h 1537584"/>
              <a:gd name="connsiteX1" fmla="*/ 69012 w 2458529"/>
              <a:gd name="connsiteY1" fmla="*/ 1286627 h 1537584"/>
              <a:gd name="connsiteX2" fmla="*/ 250166 w 2458529"/>
              <a:gd name="connsiteY2" fmla="*/ 881185 h 1537584"/>
              <a:gd name="connsiteX3" fmla="*/ 439948 w 2458529"/>
              <a:gd name="connsiteY3" fmla="*/ 527502 h 1537584"/>
              <a:gd name="connsiteX4" fmla="*/ 672861 w 2458529"/>
              <a:gd name="connsiteY4" fmla="*/ 251457 h 1537584"/>
              <a:gd name="connsiteX5" fmla="*/ 862642 w 2458529"/>
              <a:gd name="connsiteY5" fmla="*/ 44423 h 1537584"/>
              <a:gd name="connsiteX6" fmla="*/ 1233578 w 2458529"/>
              <a:gd name="connsiteY6" fmla="*/ 1291 h 1537584"/>
              <a:gd name="connsiteX7" fmla="*/ 1526876 w 2458529"/>
              <a:gd name="connsiteY7" fmla="*/ 44423 h 1537584"/>
              <a:gd name="connsiteX8" fmla="*/ 1794295 w 2458529"/>
              <a:gd name="connsiteY8" fmla="*/ 337721 h 1537584"/>
              <a:gd name="connsiteX9" fmla="*/ 2087593 w 2458529"/>
              <a:gd name="connsiteY9" fmla="*/ 725910 h 1537584"/>
              <a:gd name="connsiteX10" fmla="*/ 2277374 w 2458529"/>
              <a:gd name="connsiteY10" fmla="*/ 1131351 h 1537584"/>
              <a:gd name="connsiteX11" fmla="*/ 2406770 w 2458529"/>
              <a:gd name="connsiteY11" fmla="*/ 1476408 h 1537584"/>
              <a:gd name="connsiteX12" fmla="*/ 2449902 w 2458529"/>
              <a:gd name="connsiteY12" fmla="*/ 1536793 h 1537584"/>
              <a:gd name="connsiteX13" fmla="*/ 2441276 w 2458529"/>
              <a:gd name="connsiteY13" fmla="*/ 1510914 h 1537584"/>
              <a:gd name="connsiteX14" fmla="*/ 2449902 w 2458529"/>
              <a:gd name="connsiteY14" fmla="*/ 1510914 h 1537584"/>
              <a:gd name="connsiteX15" fmla="*/ 2458529 w 2458529"/>
              <a:gd name="connsiteY15" fmla="*/ 1502287 h 1537584"/>
              <a:gd name="connsiteX0" fmla="*/ 0 w 2458529"/>
              <a:gd name="connsiteY0" fmla="*/ 1405621 h 1509929"/>
              <a:gd name="connsiteX1" fmla="*/ 69012 w 2458529"/>
              <a:gd name="connsiteY1" fmla="*/ 1258972 h 1509929"/>
              <a:gd name="connsiteX2" fmla="*/ 250166 w 2458529"/>
              <a:gd name="connsiteY2" fmla="*/ 853530 h 1509929"/>
              <a:gd name="connsiteX3" fmla="*/ 439948 w 2458529"/>
              <a:gd name="connsiteY3" fmla="*/ 499847 h 1509929"/>
              <a:gd name="connsiteX4" fmla="*/ 672861 w 2458529"/>
              <a:gd name="connsiteY4" fmla="*/ 223802 h 1509929"/>
              <a:gd name="connsiteX5" fmla="*/ 862642 w 2458529"/>
              <a:gd name="connsiteY5" fmla="*/ 16768 h 1509929"/>
              <a:gd name="connsiteX6" fmla="*/ 1138688 w 2458529"/>
              <a:gd name="connsiteY6" fmla="*/ 34021 h 1509929"/>
              <a:gd name="connsiteX7" fmla="*/ 1526876 w 2458529"/>
              <a:gd name="connsiteY7" fmla="*/ 16768 h 1509929"/>
              <a:gd name="connsiteX8" fmla="*/ 1794295 w 2458529"/>
              <a:gd name="connsiteY8" fmla="*/ 310066 h 1509929"/>
              <a:gd name="connsiteX9" fmla="*/ 2087593 w 2458529"/>
              <a:gd name="connsiteY9" fmla="*/ 698255 h 1509929"/>
              <a:gd name="connsiteX10" fmla="*/ 2277374 w 2458529"/>
              <a:gd name="connsiteY10" fmla="*/ 1103696 h 1509929"/>
              <a:gd name="connsiteX11" fmla="*/ 2406770 w 2458529"/>
              <a:gd name="connsiteY11" fmla="*/ 1448753 h 1509929"/>
              <a:gd name="connsiteX12" fmla="*/ 2449902 w 2458529"/>
              <a:gd name="connsiteY12" fmla="*/ 1509138 h 1509929"/>
              <a:gd name="connsiteX13" fmla="*/ 2441276 w 2458529"/>
              <a:gd name="connsiteY13" fmla="*/ 1483259 h 1509929"/>
              <a:gd name="connsiteX14" fmla="*/ 2449902 w 2458529"/>
              <a:gd name="connsiteY14" fmla="*/ 1483259 h 1509929"/>
              <a:gd name="connsiteX15" fmla="*/ 2458529 w 2458529"/>
              <a:gd name="connsiteY15" fmla="*/ 1474632 h 1509929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250166 w 2458529"/>
              <a:gd name="connsiteY2" fmla="*/ 966158 h 1622557"/>
              <a:gd name="connsiteX3" fmla="*/ 439948 w 2458529"/>
              <a:gd name="connsiteY3" fmla="*/ 612475 h 1622557"/>
              <a:gd name="connsiteX4" fmla="*/ 672861 w 2458529"/>
              <a:gd name="connsiteY4" fmla="*/ 336430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250166 w 2458529"/>
              <a:gd name="connsiteY2" fmla="*/ 966158 h 1622557"/>
              <a:gd name="connsiteX3" fmla="*/ 439948 w 2458529"/>
              <a:gd name="connsiteY3" fmla="*/ 612475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250166 w 2458529"/>
              <a:gd name="connsiteY2" fmla="*/ 966158 h 1622557"/>
              <a:gd name="connsiteX3" fmla="*/ 586597 w 2458529"/>
              <a:gd name="connsiteY3" fmla="*/ 655607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69012 w 2458529"/>
              <a:gd name="connsiteY1" fmla="*/ 1371600 h 1622557"/>
              <a:gd name="connsiteX2" fmla="*/ 370936 w 2458529"/>
              <a:gd name="connsiteY2" fmla="*/ 1026543 h 1622557"/>
              <a:gd name="connsiteX3" fmla="*/ 586597 w 2458529"/>
              <a:gd name="connsiteY3" fmla="*/ 655607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458529"/>
              <a:gd name="connsiteY0" fmla="*/ 1518249 h 1622557"/>
              <a:gd name="connsiteX1" fmla="*/ 267420 w 2458529"/>
              <a:gd name="connsiteY1" fmla="*/ 1440611 h 1622557"/>
              <a:gd name="connsiteX2" fmla="*/ 370936 w 2458529"/>
              <a:gd name="connsiteY2" fmla="*/ 1026543 h 1622557"/>
              <a:gd name="connsiteX3" fmla="*/ 586597 w 2458529"/>
              <a:gd name="connsiteY3" fmla="*/ 655607 h 1622557"/>
              <a:gd name="connsiteX4" fmla="*/ 733246 w 2458529"/>
              <a:gd name="connsiteY4" fmla="*/ 345056 h 1622557"/>
              <a:gd name="connsiteX5" fmla="*/ 862642 w 2458529"/>
              <a:gd name="connsiteY5" fmla="*/ 129396 h 1622557"/>
              <a:gd name="connsiteX6" fmla="*/ 1164567 w 2458529"/>
              <a:gd name="connsiteY6" fmla="*/ 0 h 1622557"/>
              <a:gd name="connsiteX7" fmla="*/ 1526876 w 2458529"/>
              <a:gd name="connsiteY7" fmla="*/ 129396 h 1622557"/>
              <a:gd name="connsiteX8" fmla="*/ 1794295 w 2458529"/>
              <a:gd name="connsiteY8" fmla="*/ 422694 h 1622557"/>
              <a:gd name="connsiteX9" fmla="*/ 2087593 w 2458529"/>
              <a:gd name="connsiteY9" fmla="*/ 810883 h 1622557"/>
              <a:gd name="connsiteX10" fmla="*/ 2277374 w 2458529"/>
              <a:gd name="connsiteY10" fmla="*/ 1216324 h 1622557"/>
              <a:gd name="connsiteX11" fmla="*/ 2406770 w 2458529"/>
              <a:gd name="connsiteY11" fmla="*/ 1561381 h 1622557"/>
              <a:gd name="connsiteX12" fmla="*/ 2449902 w 2458529"/>
              <a:gd name="connsiteY12" fmla="*/ 1621766 h 1622557"/>
              <a:gd name="connsiteX13" fmla="*/ 2441276 w 2458529"/>
              <a:gd name="connsiteY13" fmla="*/ 1595887 h 1622557"/>
              <a:gd name="connsiteX14" fmla="*/ 2449902 w 2458529"/>
              <a:gd name="connsiteY14" fmla="*/ 1595887 h 1622557"/>
              <a:gd name="connsiteX15" fmla="*/ 2458529 w 2458529"/>
              <a:gd name="connsiteY15" fmla="*/ 1587260 h 1622557"/>
              <a:gd name="connsiteX0" fmla="*/ 0 w 2337759"/>
              <a:gd name="connsiteY0" fmla="*/ 1699404 h 1699404"/>
              <a:gd name="connsiteX1" fmla="*/ 146650 w 2337759"/>
              <a:gd name="connsiteY1" fmla="*/ 1440611 h 1699404"/>
              <a:gd name="connsiteX2" fmla="*/ 250166 w 2337759"/>
              <a:gd name="connsiteY2" fmla="*/ 1026543 h 1699404"/>
              <a:gd name="connsiteX3" fmla="*/ 465827 w 2337759"/>
              <a:gd name="connsiteY3" fmla="*/ 655607 h 1699404"/>
              <a:gd name="connsiteX4" fmla="*/ 612476 w 2337759"/>
              <a:gd name="connsiteY4" fmla="*/ 345056 h 1699404"/>
              <a:gd name="connsiteX5" fmla="*/ 741872 w 2337759"/>
              <a:gd name="connsiteY5" fmla="*/ 129396 h 1699404"/>
              <a:gd name="connsiteX6" fmla="*/ 1043797 w 2337759"/>
              <a:gd name="connsiteY6" fmla="*/ 0 h 1699404"/>
              <a:gd name="connsiteX7" fmla="*/ 1406106 w 2337759"/>
              <a:gd name="connsiteY7" fmla="*/ 129396 h 1699404"/>
              <a:gd name="connsiteX8" fmla="*/ 1673525 w 2337759"/>
              <a:gd name="connsiteY8" fmla="*/ 422694 h 1699404"/>
              <a:gd name="connsiteX9" fmla="*/ 1966823 w 2337759"/>
              <a:gd name="connsiteY9" fmla="*/ 810883 h 1699404"/>
              <a:gd name="connsiteX10" fmla="*/ 2156604 w 2337759"/>
              <a:gd name="connsiteY10" fmla="*/ 1216324 h 1699404"/>
              <a:gd name="connsiteX11" fmla="*/ 2286000 w 2337759"/>
              <a:gd name="connsiteY11" fmla="*/ 1561381 h 1699404"/>
              <a:gd name="connsiteX12" fmla="*/ 2329132 w 2337759"/>
              <a:gd name="connsiteY12" fmla="*/ 1621766 h 1699404"/>
              <a:gd name="connsiteX13" fmla="*/ 2320506 w 2337759"/>
              <a:gd name="connsiteY13" fmla="*/ 1595887 h 1699404"/>
              <a:gd name="connsiteX14" fmla="*/ 2329132 w 2337759"/>
              <a:gd name="connsiteY14" fmla="*/ 1595887 h 1699404"/>
              <a:gd name="connsiteX15" fmla="*/ 2337759 w 2337759"/>
              <a:gd name="connsiteY15" fmla="*/ 1587260 h 1699404"/>
              <a:gd name="connsiteX0" fmla="*/ 0 w 2337759"/>
              <a:gd name="connsiteY0" fmla="*/ 1699404 h 1699404"/>
              <a:gd name="connsiteX1" fmla="*/ 146650 w 2337759"/>
              <a:gd name="connsiteY1" fmla="*/ 1440611 h 1699404"/>
              <a:gd name="connsiteX2" fmla="*/ 327804 w 2337759"/>
              <a:gd name="connsiteY2" fmla="*/ 1061048 h 1699404"/>
              <a:gd name="connsiteX3" fmla="*/ 465827 w 2337759"/>
              <a:gd name="connsiteY3" fmla="*/ 655607 h 1699404"/>
              <a:gd name="connsiteX4" fmla="*/ 612476 w 2337759"/>
              <a:gd name="connsiteY4" fmla="*/ 345056 h 1699404"/>
              <a:gd name="connsiteX5" fmla="*/ 741872 w 2337759"/>
              <a:gd name="connsiteY5" fmla="*/ 129396 h 1699404"/>
              <a:gd name="connsiteX6" fmla="*/ 1043797 w 2337759"/>
              <a:gd name="connsiteY6" fmla="*/ 0 h 1699404"/>
              <a:gd name="connsiteX7" fmla="*/ 1406106 w 2337759"/>
              <a:gd name="connsiteY7" fmla="*/ 129396 h 1699404"/>
              <a:gd name="connsiteX8" fmla="*/ 1673525 w 2337759"/>
              <a:gd name="connsiteY8" fmla="*/ 422694 h 1699404"/>
              <a:gd name="connsiteX9" fmla="*/ 1966823 w 2337759"/>
              <a:gd name="connsiteY9" fmla="*/ 810883 h 1699404"/>
              <a:gd name="connsiteX10" fmla="*/ 2156604 w 2337759"/>
              <a:gd name="connsiteY10" fmla="*/ 1216324 h 1699404"/>
              <a:gd name="connsiteX11" fmla="*/ 2286000 w 2337759"/>
              <a:gd name="connsiteY11" fmla="*/ 1561381 h 1699404"/>
              <a:gd name="connsiteX12" fmla="*/ 2329132 w 2337759"/>
              <a:gd name="connsiteY12" fmla="*/ 1621766 h 1699404"/>
              <a:gd name="connsiteX13" fmla="*/ 2320506 w 2337759"/>
              <a:gd name="connsiteY13" fmla="*/ 1595887 h 1699404"/>
              <a:gd name="connsiteX14" fmla="*/ 2329132 w 2337759"/>
              <a:gd name="connsiteY14" fmla="*/ 1595887 h 1699404"/>
              <a:gd name="connsiteX15" fmla="*/ 2337759 w 2337759"/>
              <a:gd name="connsiteY15" fmla="*/ 1587260 h 1699404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73525 w 2337759"/>
              <a:gd name="connsiteY8" fmla="*/ 424570 h 1701280"/>
              <a:gd name="connsiteX9" fmla="*/ 1966823 w 2337759"/>
              <a:gd name="connsiteY9" fmla="*/ 812759 h 1701280"/>
              <a:gd name="connsiteX10" fmla="*/ 2156604 w 2337759"/>
              <a:gd name="connsiteY10" fmla="*/ 1218200 h 1701280"/>
              <a:gd name="connsiteX11" fmla="*/ 2286000 w 2337759"/>
              <a:gd name="connsiteY11" fmla="*/ 1563257 h 1701280"/>
              <a:gd name="connsiteX12" fmla="*/ 2329132 w 2337759"/>
              <a:gd name="connsiteY12" fmla="*/ 1623642 h 1701280"/>
              <a:gd name="connsiteX13" fmla="*/ 2320506 w 2337759"/>
              <a:gd name="connsiteY13" fmla="*/ 1597763 h 1701280"/>
              <a:gd name="connsiteX14" fmla="*/ 2329132 w 2337759"/>
              <a:gd name="connsiteY14" fmla="*/ 1597763 h 1701280"/>
              <a:gd name="connsiteX15" fmla="*/ 2337759 w 2337759"/>
              <a:gd name="connsiteY15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966823 w 2337759"/>
              <a:gd name="connsiteY9" fmla="*/ 812759 h 1701280"/>
              <a:gd name="connsiteX10" fmla="*/ 2156604 w 2337759"/>
              <a:gd name="connsiteY10" fmla="*/ 1218200 h 1701280"/>
              <a:gd name="connsiteX11" fmla="*/ 2286000 w 2337759"/>
              <a:gd name="connsiteY11" fmla="*/ 1563257 h 1701280"/>
              <a:gd name="connsiteX12" fmla="*/ 2329132 w 2337759"/>
              <a:gd name="connsiteY12" fmla="*/ 1623642 h 1701280"/>
              <a:gd name="connsiteX13" fmla="*/ 2320506 w 2337759"/>
              <a:gd name="connsiteY13" fmla="*/ 1597763 h 1701280"/>
              <a:gd name="connsiteX14" fmla="*/ 2329132 w 2337759"/>
              <a:gd name="connsiteY14" fmla="*/ 1597763 h 1701280"/>
              <a:gd name="connsiteX15" fmla="*/ 2337759 w 2337759"/>
              <a:gd name="connsiteY15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156604 w 2337759"/>
              <a:gd name="connsiteY10" fmla="*/ 1218200 h 1701280"/>
              <a:gd name="connsiteX11" fmla="*/ 2286000 w 2337759"/>
              <a:gd name="connsiteY11" fmla="*/ 1563257 h 1701280"/>
              <a:gd name="connsiteX12" fmla="*/ 2329132 w 2337759"/>
              <a:gd name="connsiteY12" fmla="*/ 1623642 h 1701280"/>
              <a:gd name="connsiteX13" fmla="*/ 2320506 w 2337759"/>
              <a:gd name="connsiteY13" fmla="*/ 1597763 h 1701280"/>
              <a:gd name="connsiteX14" fmla="*/ 2329132 w 2337759"/>
              <a:gd name="connsiteY14" fmla="*/ 1597763 h 1701280"/>
              <a:gd name="connsiteX15" fmla="*/ 2337759 w 2337759"/>
              <a:gd name="connsiteY15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156604 w 2337759"/>
              <a:gd name="connsiteY11" fmla="*/ 1218200 h 1701280"/>
              <a:gd name="connsiteX12" fmla="*/ 2286000 w 2337759"/>
              <a:gd name="connsiteY12" fmla="*/ 1563257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13035"/>
              <a:gd name="connsiteX1" fmla="*/ 146650 w 2337759"/>
              <a:gd name="connsiteY1" fmla="*/ 1442487 h 1713035"/>
              <a:gd name="connsiteX2" fmla="*/ 327804 w 2337759"/>
              <a:gd name="connsiteY2" fmla="*/ 1062924 h 1713035"/>
              <a:gd name="connsiteX3" fmla="*/ 465827 w 2337759"/>
              <a:gd name="connsiteY3" fmla="*/ 657483 h 1713035"/>
              <a:gd name="connsiteX4" fmla="*/ 612476 w 2337759"/>
              <a:gd name="connsiteY4" fmla="*/ 346932 h 1713035"/>
              <a:gd name="connsiteX5" fmla="*/ 741872 w 2337759"/>
              <a:gd name="connsiteY5" fmla="*/ 131272 h 1713035"/>
              <a:gd name="connsiteX6" fmla="*/ 1043797 w 2337759"/>
              <a:gd name="connsiteY6" fmla="*/ 1876 h 1713035"/>
              <a:gd name="connsiteX7" fmla="*/ 1362974 w 2337759"/>
              <a:gd name="connsiteY7" fmla="*/ 226163 h 1713035"/>
              <a:gd name="connsiteX8" fmla="*/ 1613140 w 2337759"/>
              <a:gd name="connsiteY8" fmla="*/ 502208 h 1713035"/>
              <a:gd name="connsiteX9" fmla="*/ 1863306 w 2337759"/>
              <a:gd name="connsiteY9" fmla="*/ 907650 h 1713035"/>
              <a:gd name="connsiteX10" fmla="*/ 2087593 w 2337759"/>
              <a:gd name="connsiteY10" fmla="*/ 1252705 h 1713035"/>
              <a:gd name="connsiteX11" fmla="*/ 2156604 w 2337759"/>
              <a:gd name="connsiteY11" fmla="*/ 1218200 h 1713035"/>
              <a:gd name="connsiteX12" fmla="*/ 2199736 w 2337759"/>
              <a:gd name="connsiteY12" fmla="*/ 1692654 h 1713035"/>
              <a:gd name="connsiteX13" fmla="*/ 2329132 w 2337759"/>
              <a:gd name="connsiteY13" fmla="*/ 1623642 h 1713035"/>
              <a:gd name="connsiteX14" fmla="*/ 2320506 w 2337759"/>
              <a:gd name="connsiteY14" fmla="*/ 1597763 h 1713035"/>
              <a:gd name="connsiteX15" fmla="*/ 2329132 w 2337759"/>
              <a:gd name="connsiteY15" fmla="*/ 1597763 h 1713035"/>
              <a:gd name="connsiteX16" fmla="*/ 2337759 w 2337759"/>
              <a:gd name="connsiteY16" fmla="*/ 1589136 h 1713035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156604 w 2337759"/>
              <a:gd name="connsiteY11" fmla="*/ 1451114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156604 w 2337759"/>
              <a:gd name="connsiteY11" fmla="*/ 1451114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2087593 w 2337759"/>
              <a:gd name="connsiteY10" fmla="*/ 1252705 h 1701280"/>
              <a:gd name="connsiteX11" fmla="*/ 2027207 w 2337759"/>
              <a:gd name="connsiteY11" fmla="*/ 1485620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1949571 w 2337759"/>
              <a:gd name="connsiteY10" fmla="*/ 1244078 h 1701280"/>
              <a:gd name="connsiteX11" fmla="*/ 2027207 w 2337759"/>
              <a:gd name="connsiteY11" fmla="*/ 1485620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37759"/>
              <a:gd name="connsiteY0" fmla="*/ 1701280 h 1701280"/>
              <a:gd name="connsiteX1" fmla="*/ 146650 w 2337759"/>
              <a:gd name="connsiteY1" fmla="*/ 1442487 h 1701280"/>
              <a:gd name="connsiteX2" fmla="*/ 327804 w 2337759"/>
              <a:gd name="connsiteY2" fmla="*/ 1062924 h 1701280"/>
              <a:gd name="connsiteX3" fmla="*/ 465827 w 2337759"/>
              <a:gd name="connsiteY3" fmla="*/ 657483 h 1701280"/>
              <a:gd name="connsiteX4" fmla="*/ 612476 w 2337759"/>
              <a:gd name="connsiteY4" fmla="*/ 346932 h 1701280"/>
              <a:gd name="connsiteX5" fmla="*/ 741872 w 2337759"/>
              <a:gd name="connsiteY5" fmla="*/ 131272 h 1701280"/>
              <a:gd name="connsiteX6" fmla="*/ 1043797 w 2337759"/>
              <a:gd name="connsiteY6" fmla="*/ 1876 h 1701280"/>
              <a:gd name="connsiteX7" fmla="*/ 1362974 w 2337759"/>
              <a:gd name="connsiteY7" fmla="*/ 226163 h 1701280"/>
              <a:gd name="connsiteX8" fmla="*/ 1613140 w 2337759"/>
              <a:gd name="connsiteY8" fmla="*/ 502208 h 1701280"/>
              <a:gd name="connsiteX9" fmla="*/ 1863306 w 2337759"/>
              <a:gd name="connsiteY9" fmla="*/ 907650 h 1701280"/>
              <a:gd name="connsiteX10" fmla="*/ 1949571 w 2337759"/>
              <a:gd name="connsiteY10" fmla="*/ 1244078 h 1701280"/>
              <a:gd name="connsiteX11" fmla="*/ 2027207 w 2337759"/>
              <a:gd name="connsiteY11" fmla="*/ 1485620 h 1701280"/>
              <a:gd name="connsiteX12" fmla="*/ 2199736 w 2337759"/>
              <a:gd name="connsiteY12" fmla="*/ 1692654 h 1701280"/>
              <a:gd name="connsiteX13" fmla="*/ 2329132 w 2337759"/>
              <a:gd name="connsiteY13" fmla="*/ 1623642 h 1701280"/>
              <a:gd name="connsiteX14" fmla="*/ 2320506 w 2337759"/>
              <a:gd name="connsiteY14" fmla="*/ 1597763 h 1701280"/>
              <a:gd name="connsiteX15" fmla="*/ 2329132 w 2337759"/>
              <a:gd name="connsiteY15" fmla="*/ 1597763 h 1701280"/>
              <a:gd name="connsiteX16" fmla="*/ 2337759 w 2337759"/>
              <a:gd name="connsiteY16" fmla="*/ 1589136 h 1701280"/>
              <a:gd name="connsiteX0" fmla="*/ 0 w 2346385"/>
              <a:gd name="connsiteY0" fmla="*/ 1744412 h 1744412"/>
              <a:gd name="connsiteX1" fmla="*/ 155276 w 2346385"/>
              <a:gd name="connsiteY1" fmla="*/ 1442487 h 1744412"/>
              <a:gd name="connsiteX2" fmla="*/ 336430 w 2346385"/>
              <a:gd name="connsiteY2" fmla="*/ 1062924 h 1744412"/>
              <a:gd name="connsiteX3" fmla="*/ 474453 w 2346385"/>
              <a:gd name="connsiteY3" fmla="*/ 657483 h 1744412"/>
              <a:gd name="connsiteX4" fmla="*/ 621102 w 2346385"/>
              <a:gd name="connsiteY4" fmla="*/ 346932 h 1744412"/>
              <a:gd name="connsiteX5" fmla="*/ 750498 w 2346385"/>
              <a:gd name="connsiteY5" fmla="*/ 131272 h 1744412"/>
              <a:gd name="connsiteX6" fmla="*/ 1052423 w 2346385"/>
              <a:gd name="connsiteY6" fmla="*/ 1876 h 1744412"/>
              <a:gd name="connsiteX7" fmla="*/ 1371600 w 2346385"/>
              <a:gd name="connsiteY7" fmla="*/ 226163 h 1744412"/>
              <a:gd name="connsiteX8" fmla="*/ 1621766 w 2346385"/>
              <a:gd name="connsiteY8" fmla="*/ 502208 h 1744412"/>
              <a:gd name="connsiteX9" fmla="*/ 1871932 w 2346385"/>
              <a:gd name="connsiteY9" fmla="*/ 907650 h 1744412"/>
              <a:gd name="connsiteX10" fmla="*/ 1958197 w 2346385"/>
              <a:gd name="connsiteY10" fmla="*/ 1244078 h 1744412"/>
              <a:gd name="connsiteX11" fmla="*/ 2035833 w 2346385"/>
              <a:gd name="connsiteY11" fmla="*/ 1485620 h 1744412"/>
              <a:gd name="connsiteX12" fmla="*/ 2208362 w 2346385"/>
              <a:gd name="connsiteY12" fmla="*/ 1692654 h 1744412"/>
              <a:gd name="connsiteX13" fmla="*/ 2337758 w 2346385"/>
              <a:gd name="connsiteY13" fmla="*/ 1623642 h 1744412"/>
              <a:gd name="connsiteX14" fmla="*/ 2329132 w 2346385"/>
              <a:gd name="connsiteY14" fmla="*/ 1597763 h 1744412"/>
              <a:gd name="connsiteX15" fmla="*/ 2337758 w 2346385"/>
              <a:gd name="connsiteY15" fmla="*/ 1597763 h 1744412"/>
              <a:gd name="connsiteX16" fmla="*/ 2346385 w 2346385"/>
              <a:gd name="connsiteY16" fmla="*/ 1589136 h 1744412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621766 w 2346385"/>
              <a:gd name="connsiteY8" fmla="*/ 504605 h 1746809"/>
              <a:gd name="connsiteX9" fmla="*/ 1871932 w 2346385"/>
              <a:gd name="connsiteY9" fmla="*/ 910047 h 1746809"/>
              <a:gd name="connsiteX10" fmla="*/ 1958197 w 2346385"/>
              <a:gd name="connsiteY10" fmla="*/ 1246475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871932 w 2346385"/>
              <a:gd name="connsiteY9" fmla="*/ 910047 h 1746809"/>
              <a:gd name="connsiteX10" fmla="*/ 1958197 w 2346385"/>
              <a:gd name="connsiteY10" fmla="*/ 1246475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725283 w 2346385"/>
              <a:gd name="connsiteY9" fmla="*/ 1004937 h 1746809"/>
              <a:gd name="connsiteX10" fmla="*/ 1958197 w 2346385"/>
              <a:gd name="connsiteY10" fmla="*/ 1246475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725283 w 2346385"/>
              <a:gd name="connsiteY9" fmla="*/ 1004937 h 1746809"/>
              <a:gd name="connsiteX10" fmla="*/ 1897812 w 2346385"/>
              <a:gd name="connsiteY10" fmla="*/ 1384498 h 1746809"/>
              <a:gd name="connsiteX11" fmla="*/ 2035833 w 2346385"/>
              <a:gd name="connsiteY11" fmla="*/ 1488017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746809"/>
              <a:gd name="connsiteX1" fmla="*/ 155276 w 2346385"/>
              <a:gd name="connsiteY1" fmla="*/ 1444884 h 1746809"/>
              <a:gd name="connsiteX2" fmla="*/ 336430 w 2346385"/>
              <a:gd name="connsiteY2" fmla="*/ 1065321 h 1746809"/>
              <a:gd name="connsiteX3" fmla="*/ 474453 w 2346385"/>
              <a:gd name="connsiteY3" fmla="*/ 659880 h 1746809"/>
              <a:gd name="connsiteX4" fmla="*/ 621102 w 2346385"/>
              <a:gd name="connsiteY4" fmla="*/ 349329 h 1746809"/>
              <a:gd name="connsiteX5" fmla="*/ 750498 w 2346385"/>
              <a:gd name="connsiteY5" fmla="*/ 133669 h 1746809"/>
              <a:gd name="connsiteX6" fmla="*/ 1052423 w 2346385"/>
              <a:gd name="connsiteY6" fmla="*/ 4273 h 1746809"/>
              <a:gd name="connsiteX7" fmla="*/ 1345720 w 2346385"/>
              <a:gd name="connsiteY7" fmla="*/ 288945 h 1746809"/>
              <a:gd name="connsiteX8" fmla="*/ 1561381 w 2346385"/>
              <a:gd name="connsiteY8" fmla="*/ 590869 h 1746809"/>
              <a:gd name="connsiteX9" fmla="*/ 1725283 w 2346385"/>
              <a:gd name="connsiteY9" fmla="*/ 1004937 h 1746809"/>
              <a:gd name="connsiteX10" fmla="*/ 1897812 w 2346385"/>
              <a:gd name="connsiteY10" fmla="*/ 1384498 h 1746809"/>
              <a:gd name="connsiteX11" fmla="*/ 2061712 w 2346385"/>
              <a:gd name="connsiteY11" fmla="*/ 1669171 h 1746809"/>
              <a:gd name="connsiteX12" fmla="*/ 2208362 w 2346385"/>
              <a:gd name="connsiteY12" fmla="*/ 1695051 h 1746809"/>
              <a:gd name="connsiteX13" fmla="*/ 2337758 w 2346385"/>
              <a:gd name="connsiteY13" fmla="*/ 1626039 h 1746809"/>
              <a:gd name="connsiteX14" fmla="*/ 2329132 w 2346385"/>
              <a:gd name="connsiteY14" fmla="*/ 1600160 h 1746809"/>
              <a:gd name="connsiteX15" fmla="*/ 2337758 w 2346385"/>
              <a:gd name="connsiteY15" fmla="*/ 1600160 h 1746809"/>
              <a:gd name="connsiteX16" fmla="*/ 2346385 w 2346385"/>
              <a:gd name="connsiteY16" fmla="*/ 1591533 h 1746809"/>
              <a:gd name="connsiteX0" fmla="*/ 0 w 2346385"/>
              <a:gd name="connsiteY0" fmla="*/ 1746809 h 1833453"/>
              <a:gd name="connsiteX1" fmla="*/ 155276 w 2346385"/>
              <a:gd name="connsiteY1" fmla="*/ 1444884 h 1833453"/>
              <a:gd name="connsiteX2" fmla="*/ 336430 w 2346385"/>
              <a:gd name="connsiteY2" fmla="*/ 1065321 h 1833453"/>
              <a:gd name="connsiteX3" fmla="*/ 474453 w 2346385"/>
              <a:gd name="connsiteY3" fmla="*/ 659880 h 1833453"/>
              <a:gd name="connsiteX4" fmla="*/ 621102 w 2346385"/>
              <a:gd name="connsiteY4" fmla="*/ 349329 h 1833453"/>
              <a:gd name="connsiteX5" fmla="*/ 750498 w 2346385"/>
              <a:gd name="connsiteY5" fmla="*/ 133669 h 1833453"/>
              <a:gd name="connsiteX6" fmla="*/ 1052423 w 2346385"/>
              <a:gd name="connsiteY6" fmla="*/ 4273 h 1833453"/>
              <a:gd name="connsiteX7" fmla="*/ 1345720 w 2346385"/>
              <a:gd name="connsiteY7" fmla="*/ 288945 h 1833453"/>
              <a:gd name="connsiteX8" fmla="*/ 1561381 w 2346385"/>
              <a:gd name="connsiteY8" fmla="*/ 590869 h 1833453"/>
              <a:gd name="connsiteX9" fmla="*/ 1725283 w 2346385"/>
              <a:gd name="connsiteY9" fmla="*/ 1004937 h 1833453"/>
              <a:gd name="connsiteX10" fmla="*/ 1897812 w 2346385"/>
              <a:gd name="connsiteY10" fmla="*/ 1384498 h 1833453"/>
              <a:gd name="connsiteX11" fmla="*/ 2061712 w 2346385"/>
              <a:gd name="connsiteY11" fmla="*/ 1669171 h 1833453"/>
              <a:gd name="connsiteX12" fmla="*/ 2208362 w 2346385"/>
              <a:gd name="connsiteY12" fmla="*/ 1833074 h 1833453"/>
              <a:gd name="connsiteX13" fmla="*/ 2337758 w 2346385"/>
              <a:gd name="connsiteY13" fmla="*/ 1626039 h 1833453"/>
              <a:gd name="connsiteX14" fmla="*/ 2329132 w 2346385"/>
              <a:gd name="connsiteY14" fmla="*/ 1600160 h 1833453"/>
              <a:gd name="connsiteX15" fmla="*/ 2337758 w 2346385"/>
              <a:gd name="connsiteY15" fmla="*/ 1600160 h 1833453"/>
              <a:gd name="connsiteX16" fmla="*/ 2346385 w 2346385"/>
              <a:gd name="connsiteY16" fmla="*/ 1591533 h 1833453"/>
              <a:gd name="connsiteX0" fmla="*/ 0 w 2346385"/>
              <a:gd name="connsiteY0" fmla="*/ 1746809 h 1833453"/>
              <a:gd name="connsiteX1" fmla="*/ 155276 w 2346385"/>
              <a:gd name="connsiteY1" fmla="*/ 1444884 h 1833453"/>
              <a:gd name="connsiteX2" fmla="*/ 336430 w 2346385"/>
              <a:gd name="connsiteY2" fmla="*/ 1065321 h 1833453"/>
              <a:gd name="connsiteX3" fmla="*/ 474453 w 2346385"/>
              <a:gd name="connsiteY3" fmla="*/ 659880 h 1833453"/>
              <a:gd name="connsiteX4" fmla="*/ 621102 w 2346385"/>
              <a:gd name="connsiteY4" fmla="*/ 349329 h 1833453"/>
              <a:gd name="connsiteX5" fmla="*/ 750498 w 2346385"/>
              <a:gd name="connsiteY5" fmla="*/ 133669 h 1833453"/>
              <a:gd name="connsiteX6" fmla="*/ 1052423 w 2346385"/>
              <a:gd name="connsiteY6" fmla="*/ 4273 h 1833453"/>
              <a:gd name="connsiteX7" fmla="*/ 1380225 w 2346385"/>
              <a:gd name="connsiteY7" fmla="*/ 288945 h 1833453"/>
              <a:gd name="connsiteX8" fmla="*/ 1561381 w 2346385"/>
              <a:gd name="connsiteY8" fmla="*/ 590869 h 1833453"/>
              <a:gd name="connsiteX9" fmla="*/ 1725283 w 2346385"/>
              <a:gd name="connsiteY9" fmla="*/ 1004937 h 1833453"/>
              <a:gd name="connsiteX10" fmla="*/ 1897812 w 2346385"/>
              <a:gd name="connsiteY10" fmla="*/ 1384498 h 1833453"/>
              <a:gd name="connsiteX11" fmla="*/ 2061712 w 2346385"/>
              <a:gd name="connsiteY11" fmla="*/ 1669171 h 1833453"/>
              <a:gd name="connsiteX12" fmla="*/ 2208362 w 2346385"/>
              <a:gd name="connsiteY12" fmla="*/ 1833074 h 1833453"/>
              <a:gd name="connsiteX13" fmla="*/ 2337758 w 2346385"/>
              <a:gd name="connsiteY13" fmla="*/ 1626039 h 1833453"/>
              <a:gd name="connsiteX14" fmla="*/ 2329132 w 2346385"/>
              <a:gd name="connsiteY14" fmla="*/ 1600160 h 1833453"/>
              <a:gd name="connsiteX15" fmla="*/ 2337758 w 2346385"/>
              <a:gd name="connsiteY15" fmla="*/ 1600160 h 1833453"/>
              <a:gd name="connsiteX16" fmla="*/ 2346385 w 2346385"/>
              <a:gd name="connsiteY16" fmla="*/ 1591533 h 1833453"/>
              <a:gd name="connsiteX0" fmla="*/ 0 w 2346385"/>
              <a:gd name="connsiteY0" fmla="*/ 1746761 h 1833405"/>
              <a:gd name="connsiteX1" fmla="*/ 155276 w 2346385"/>
              <a:gd name="connsiteY1" fmla="*/ 1444836 h 1833405"/>
              <a:gd name="connsiteX2" fmla="*/ 336430 w 2346385"/>
              <a:gd name="connsiteY2" fmla="*/ 1065273 h 1833405"/>
              <a:gd name="connsiteX3" fmla="*/ 474453 w 2346385"/>
              <a:gd name="connsiteY3" fmla="*/ 659832 h 1833405"/>
              <a:gd name="connsiteX4" fmla="*/ 595223 w 2346385"/>
              <a:gd name="connsiteY4" fmla="*/ 340654 h 1833405"/>
              <a:gd name="connsiteX5" fmla="*/ 750498 w 2346385"/>
              <a:gd name="connsiteY5" fmla="*/ 133621 h 1833405"/>
              <a:gd name="connsiteX6" fmla="*/ 1052423 w 2346385"/>
              <a:gd name="connsiteY6" fmla="*/ 4225 h 1833405"/>
              <a:gd name="connsiteX7" fmla="*/ 1380225 w 2346385"/>
              <a:gd name="connsiteY7" fmla="*/ 288897 h 1833405"/>
              <a:gd name="connsiteX8" fmla="*/ 1561381 w 2346385"/>
              <a:gd name="connsiteY8" fmla="*/ 590821 h 1833405"/>
              <a:gd name="connsiteX9" fmla="*/ 1725283 w 2346385"/>
              <a:gd name="connsiteY9" fmla="*/ 1004889 h 1833405"/>
              <a:gd name="connsiteX10" fmla="*/ 1897812 w 2346385"/>
              <a:gd name="connsiteY10" fmla="*/ 1384450 h 1833405"/>
              <a:gd name="connsiteX11" fmla="*/ 2061712 w 2346385"/>
              <a:gd name="connsiteY11" fmla="*/ 1669123 h 1833405"/>
              <a:gd name="connsiteX12" fmla="*/ 2208362 w 2346385"/>
              <a:gd name="connsiteY12" fmla="*/ 1833026 h 1833405"/>
              <a:gd name="connsiteX13" fmla="*/ 2337758 w 2346385"/>
              <a:gd name="connsiteY13" fmla="*/ 1625991 h 1833405"/>
              <a:gd name="connsiteX14" fmla="*/ 2329132 w 2346385"/>
              <a:gd name="connsiteY14" fmla="*/ 1600112 h 1833405"/>
              <a:gd name="connsiteX15" fmla="*/ 2337758 w 2346385"/>
              <a:gd name="connsiteY15" fmla="*/ 1600112 h 1833405"/>
              <a:gd name="connsiteX16" fmla="*/ 2346385 w 2346385"/>
              <a:gd name="connsiteY16" fmla="*/ 1591485 h 1833405"/>
              <a:gd name="connsiteX0" fmla="*/ 0 w 2346385"/>
              <a:gd name="connsiteY0" fmla="*/ 1749285 h 1835929"/>
              <a:gd name="connsiteX1" fmla="*/ 155276 w 2346385"/>
              <a:gd name="connsiteY1" fmla="*/ 1447360 h 1835929"/>
              <a:gd name="connsiteX2" fmla="*/ 336430 w 2346385"/>
              <a:gd name="connsiteY2" fmla="*/ 1067797 h 1835929"/>
              <a:gd name="connsiteX3" fmla="*/ 474453 w 2346385"/>
              <a:gd name="connsiteY3" fmla="*/ 662356 h 1835929"/>
              <a:gd name="connsiteX4" fmla="*/ 595223 w 2346385"/>
              <a:gd name="connsiteY4" fmla="*/ 343178 h 1835929"/>
              <a:gd name="connsiteX5" fmla="*/ 733246 w 2346385"/>
              <a:gd name="connsiteY5" fmla="*/ 110265 h 1835929"/>
              <a:gd name="connsiteX6" fmla="*/ 1052423 w 2346385"/>
              <a:gd name="connsiteY6" fmla="*/ 6749 h 1835929"/>
              <a:gd name="connsiteX7" fmla="*/ 1380225 w 2346385"/>
              <a:gd name="connsiteY7" fmla="*/ 291421 h 1835929"/>
              <a:gd name="connsiteX8" fmla="*/ 1561381 w 2346385"/>
              <a:gd name="connsiteY8" fmla="*/ 593345 h 1835929"/>
              <a:gd name="connsiteX9" fmla="*/ 1725283 w 2346385"/>
              <a:gd name="connsiteY9" fmla="*/ 1007413 h 1835929"/>
              <a:gd name="connsiteX10" fmla="*/ 1897812 w 2346385"/>
              <a:gd name="connsiteY10" fmla="*/ 1386974 h 1835929"/>
              <a:gd name="connsiteX11" fmla="*/ 2061712 w 2346385"/>
              <a:gd name="connsiteY11" fmla="*/ 1671647 h 1835929"/>
              <a:gd name="connsiteX12" fmla="*/ 2208362 w 2346385"/>
              <a:gd name="connsiteY12" fmla="*/ 1835550 h 1835929"/>
              <a:gd name="connsiteX13" fmla="*/ 2337758 w 2346385"/>
              <a:gd name="connsiteY13" fmla="*/ 1628515 h 1835929"/>
              <a:gd name="connsiteX14" fmla="*/ 2329132 w 2346385"/>
              <a:gd name="connsiteY14" fmla="*/ 1602636 h 1835929"/>
              <a:gd name="connsiteX15" fmla="*/ 2337758 w 2346385"/>
              <a:gd name="connsiteY15" fmla="*/ 1602636 h 1835929"/>
              <a:gd name="connsiteX16" fmla="*/ 2346385 w 2346385"/>
              <a:gd name="connsiteY16" fmla="*/ 1594009 h 1835929"/>
              <a:gd name="connsiteX0" fmla="*/ 0 w 2344909"/>
              <a:gd name="connsiteY0" fmla="*/ 1749285 h 1835929"/>
              <a:gd name="connsiteX1" fmla="*/ 155276 w 2344909"/>
              <a:gd name="connsiteY1" fmla="*/ 1447360 h 1835929"/>
              <a:gd name="connsiteX2" fmla="*/ 336430 w 2344909"/>
              <a:gd name="connsiteY2" fmla="*/ 1067797 h 1835929"/>
              <a:gd name="connsiteX3" fmla="*/ 474453 w 2344909"/>
              <a:gd name="connsiteY3" fmla="*/ 662356 h 1835929"/>
              <a:gd name="connsiteX4" fmla="*/ 595223 w 2344909"/>
              <a:gd name="connsiteY4" fmla="*/ 343178 h 1835929"/>
              <a:gd name="connsiteX5" fmla="*/ 733246 w 2344909"/>
              <a:gd name="connsiteY5" fmla="*/ 110265 h 1835929"/>
              <a:gd name="connsiteX6" fmla="*/ 1052423 w 2344909"/>
              <a:gd name="connsiteY6" fmla="*/ 6749 h 1835929"/>
              <a:gd name="connsiteX7" fmla="*/ 1380225 w 2344909"/>
              <a:gd name="connsiteY7" fmla="*/ 291421 h 1835929"/>
              <a:gd name="connsiteX8" fmla="*/ 1561381 w 2344909"/>
              <a:gd name="connsiteY8" fmla="*/ 593345 h 1835929"/>
              <a:gd name="connsiteX9" fmla="*/ 1725283 w 2344909"/>
              <a:gd name="connsiteY9" fmla="*/ 1007413 h 1835929"/>
              <a:gd name="connsiteX10" fmla="*/ 1897812 w 2344909"/>
              <a:gd name="connsiteY10" fmla="*/ 1386974 h 1835929"/>
              <a:gd name="connsiteX11" fmla="*/ 2061712 w 2344909"/>
              <a:gd name="connsiteY11" fmla="*/ 1671647 h 1835929"/>
              <a:gd name="connsiteX12" fmla="*/ 2208362 w 2344909"/>
              <a:gd name="connsiteY12" fmla="*/ 1835550 h 1835929"/>
              <a:gd name="connsiteX13" fmla="*/ 2337758 w 2344909"/>
              <a:gd name="connsiteY13" fmla="*/ 1628515 h 1835929"/>
              <a:gd name="connsiteX14" fmla="*/ 2329132 w 2344909"/>
              <a:gd name="connsiteY14" fmla="*/ 1602636 h 1835929"/>
              <a:gd name="connsiteX15" fmla="*/ 2337758 w 2344909"/>
              <a:gd name="connsiteY15" fmla="*/ 1602636 h 1835929"/>
              <a:gd name="connsiteX0" fmla="*/ 0 w 2344909"/>
              <a:gd name="connsiteY0" fmla="*/ 1749285 h 1749285"/>
              <a:gd name="connsiteX1" fmla="*/ 155276 w 2344909"/>
              <a:gd name="connsiteY1" fmla="*/ 1447360 h 1749285"/>
              <a:gd name="connsiteX2" fmla="*/ 336430 w 2344909"/>
              <a:gd name="connsiteY2" fmla="*/ 1067797 h 1749285"/>
              <a:gd name="connsiteX3" fmla="*/ 474453 w 2344909"/>
              <a:gd name="connsiteY3" fmla="*/ 662356 h 1749285"/>
              <a:gd name="connsiteX4" fmla="*/ 595223 w 2344909"/>
              <a:gd name="connsiteY4" fmla="*/ 343178 h 1749285"/>
              <a:gd name="connsiteX5" fmla="*/ 733246 w 2344909"/>
              <a:gd name="connsiteY5" fmla="*/ 110265 h 1749285"/>
              <a:gd name="connsiteX6" fmla="*/ 1052423 w 2344909"/>
              <a:gd name="connsiteY6" fmla="*/ 6749 h 1749285"/>
              <a:gd name="connsiteX7" fmla="*/ 1380225 w 2344909"/>
              <a:gd name="connsiteY7" fmla="*/ 291421 h 1749285"/>
              <a:gd name="connsiteX8" fmla="*/ 1561381 w 2344909"/>
              <a:gd name="connsiteY8" fmla="*/ 593345 h 1749285"/>
              <a:gd name="connsiteX9" fmla="*/ 1725283 w 2344909"/>
              <a:gd name="connsiteY9" fmla="*/ 1007413 h 1749285"/>
              <a:gd name="connsiteX10" fmla="*/ 1897812 w 2344909"/>
              <a:gd name="connsiteY10" fmla="*/ 1386974 h 1749285"/>
              <a:gd name="connsiteX11" fmla="*/ 2061712 w 2344909"/>
              <a:gd name="connsiteY11" fmla="*/ 1671647 h 1749285"/>
              <a:gd name="connsiteX12" fmla="*/ 2337758 w 2344909"/>
              <a:gd name="connsiteY12" fmla="*/ 1628515 h 1749285"/>
              <a:gd name="connsiteX13" fmla="*/ 2329132 w 2344909"/>
              <a:gd name="connsiteY13" fmla="*/ 1602636 h 1749285"/>
              <a:gd name="connsiteX14" fmla="*/ 2337758 w 2344909"/>
              <a:gd name="connsiteY14" fmla="*/ 1602636 h 1749285"/>
              <a:gd name="connsiteX0" fmla="*/ 0 w 2337758"/>
              <a:gd name="connsiteY0" fmla="*/ 1749285 h 1749285"/>
              <a:gd name="connsiteX1" fmla="*/ 155276 w 2337758"/>
              <a:gd name="connsiteY1" fmla="*/ 1447360 h 1749285"/>
              <a:gd name="connsiteX2" fmla="*/ 336430 w 2337758"/>
              <a:gd name="connsiteY2" fmla="*/ 1067797 h 1749285"/>
              <a:gd name="connsiteX3" fmla="*/ 474453 w 2337758"/>
              <a:gd name="connsiteY3" fmla="*/ 662356 h 1749285"/>
              <a:gd name="connsiteX4" fmla="*/ 595223 w 2337758"/>
              <a:gd name="connsiteY4" fmla="*/ 343178 h 1749285"/>
              <a:gd name="connsiteX5" fmla="*/ 733246 w 2337758"/>
              <a:gd name="connsiteY5" fmla="*/ 110265 h 1749285"/>
              <a:gd name="connsiteX6" fmla="*/ 1052423 w 2337758"/>
              <a:gd name="connsiteY6" fmla="*/ 6749 h 1749285"/>
              <a:gd name="connsiteX7" fmla="*/ 1380225 w 2337758"/>
              <a:gd name="connsiteY7" fmla="*/ 291421 h 1749285"/>
              <a:gd name="connsiteX8" fmla="*/ 1561381 w 2337758"/>
              <a:gd name="connsiteY8" fmla="*/ 593345 h 1749285"/>
              <a:gd name="connsiteX9" fmla="*/ 1725283 w 2337758"/>
              <a:gd name="connsiteY9" fmla="*/ 1007413 h 1749285"/>
              <a:gd name="connsiteX10" fmla="*/ 1897812 w 2337758"/>
              <a:gd name="connsiteY10" fmla="*/ 1386974 h 1749285"/>
              <a:gd name="connsiteX11" fmla="*/ 2061712 w 2337758"/>
              <a:gd name="connsiteY11" fmla="*/ 1671647 h 1749285"/>
              <a:gd name="connsiteX12" fmla="*/ 2329132 w 2337758"/>
              <a:gd name="connsiteY12" fmla="*/ 1602636 h 1749285"/>
              <a:gd name="connsiteX13" fmla="*/ 2337758 w 2337758"/>
              <a:gd name="connsiteY13" fmla="*/ 1602636 h 1749285"/>
              <a:gd name="connsiteX0" fmla="*/ 0 w 2329132"/>
              <a:gd name="connsiteY0" fmla="*/ 1749285 h 1749285"/>
              <a:gd name="connsiteX1" fmla="*/ 155276 w 2329132"/>
              <a:gd name="connsiteY1" fmla="*/ 1447360 h 1749285"/>
              <a:gd name="connsiteX2" fmla="*/ 336430 w 2329132"/>
              <a:gd name="connsiteY2" fmla="*/ 1067797 h 1749285"/>
              <a:gd name="connsiteX3" fmla="*/ 474453 w 2329132"/>
              <a:gd name="connsiteY3" fmla="*/ 662356 h 1749285"/>
              <a:gd name="connsiteX4" fmla="*/ 595223 w 2329132"/>
              <a:gd name="connsiteY4" fmla="*/ 343178 h 1749285"/>
              <a:gd name="connsiteX5" fmla="*/ 733246 w 2329132"/>
              <a:gd name="connsiteY5" fmla="*/ 110265 h 1749285"/>
              <a:gd name="connsiteX6" fmla="*/ 1052423 w 2329132"/>
              <a:gd name="connsiteY6" fmla="*/ 6749 h 1749285"/>
              <a:gd name="connsiteX7" fmla="*/ 1380225 w 2329132"/>
              <a:gd name="connsiteY7" fmla="*/ 291421 h 1749285"/>
              <a:gd name="connsiteX8" fmla="*/ 1561381 w 2329132"/>
              <a:gd name="connsiteY8" fmla="*/ 593345 h 1749285"/>
              <a:gd name="connsiteX9" fmla="*/ 1725283 w 2329132"/>
              <a:gd name="connsiteY9" fmla="*/ 1007413 h 1749285"/>
              <a:gd name="connsiteX10" fmla="*/ 1897812 w 2329132"/>
              <a:gd name="connsiteY10" fmla="*/ 1386974 h 1749285"/>
              <a:gd name="connsiteX11" fmla="*/ 2061712 w 2329132"/>
              <a:gd name="connsiteY11" fmla="*/ 1671647 h 1749285"/>
              <a:gd name="connsiteX12" fmla="*/ 2329132 w 2329132"/>
              <a:gd name="connsiteY12" fmla="*/ 1602636 h 1749285"/>
              <a:gd name="connsiteX0" fmla="*/ 0 w 2061712"/>
              <a:gd name="connsiteY0" fmla="*/ 1749285 h 1749285"/>
              <a:gd name="connsiteX1" fmla="*/ 155276 w 2061712"/>
              <a:gd name="connsiteY1" fmla="*/ 1447360 h 1749285"/>
              <a:gd name="connsiteX2" fmla="*/ 336430 w 2061712"/>
              <a:gd name="connsiteY2" fmla="*/ 1067797 h 1749285"/>
              <a:gd name="connsiteX3" fmla="*/ 474453 w 2061712"/>
              <a:gd name="connsiteY3" fmla="*/ 662356 h 1749285"/>
              <a:gd name="connsiteX4" fmla="*/ 595223 w 2061712"/>
              <a:gd name="connsiteY4" fmla="*/ 343178 h 1749285"/>
              <a:gd name="connsiteX5" fmla="*/ 733246 w 2061712"/>
              <a:gd name="connsiteY5" fmla="*/ 110265 h 1749285"/>
              <a:gd name="connsiteX6" fmla="*/ 1052423 w 2061712"/>
              <a:gd name="connsiteY6" fmla="*/ 6749 h 1749285"/>
              <a:gd name="connsiteX7" fmla="*/ 1380225 w 2061712"/>
              <a:gd name="connsiteY7" fmla="*/ 291421 h 1749285"/>
              <a:gd name="connsiteX8" fmla="*/ 1561381 w 2061712"/>
              <a:gd name="connsiteY8" fmla="*/ 593345 h 1749285"/>
              <a:gd name="connsiteX9" fmla="*/ 1725283 w 2061712"/>
              <a:gd name="connsiteY9" fmla="*/ 1007413 h 1749285"/>
              <a:gd name="connsiteX10" fmla="*/ 1897812 w 2061712"/>
              <a:gd name="connsiteY10" fmla="*/ 1386974 h 1749285"/>
              <a:gd name="connsiteX11" fmla="*/ 2061712 w 2061712"/>
              <a:gd name="connsiteY11" fmla="*/ 1671647 h 1749285"/>
              <a:gd name="connsiteX0" fmla="*/ 0 w 2035833"/>
              <a:gd name="connsiteY0" fmla="*/ 1749285 h 1749285"/>
              <a:gd name="connsiteX1" fmla="*/ 155276 w 2035833"/>
              <a:gd name="connsiteY1" fmla="*/ 1447360 h 1749285"/>
              <a:gd name="connsiteX2" fmla="*/ 336430 w 2035833"/>
              <a:gd name="connsiteY2" fmla="*/ 1067797 h 1749285"/>
              <a:gd name="connsiteX3" fmla="*/ 474453 w 2035833"/>
              <a:gd name="connsiteY3" fmla="*/ 662356 h 1749285"/>
              <a:gd name="connsiteX4" fmla="*/ 595223 w 2035833"/>
              <a:gd name="connsiteY4" fmla="*/ 343178 h 1749285"/>
              <a:gd name="connsiteX5" fmla="*/ 733246 w 2035833"/>
              <a:gd name="connsiteY5" fmla="*/ 110265 h 1749285"/>
              <a:gd name="connsiteX6" fmla="*/ 1052423 w 2035833"/>
              <a:gd name="connsiteY6" fmla="*/ 6749 h 1749285"/>
              <a:gd name="connsiteX7" fmla="*/ 1380225 w 2035833"/>
              <a:gd name="connsiteY7" fmla="*/ 291421 h 1749285"/>
              <a:gd name="connsiteX8" fmla="*/ 1561381 w 2035833"/>
              <a:gd name="connsiteY8" fmla="*/ 593345 h 1749285"/>
              <a:gd name="connsiteX9" fmla="*/ 1725283 w 2035833"/>
              <a:gd name="connsiteY9" fmla="*/ 1007413 h 1749285"/>
              <a:gd name="connsiteX10" fmla="*/ 1897812 w 2035833"/>
              <a:gd name="connsiteY10" fmla="*/ 1386974 h 1749285"/>
              <a:gd name="connsiteX11" fmla="*/ 2035833 w 2035833"/>
              <a:gd name="connsiteY11" fmla="*/ 1697526 h 1749285"/>
              <a:gd name="connsiteX0" fmla="*/ 0 w 2001327"/>
              <a:gd name="connsiteY0" fmla="*/ 1749285 h 1749285"/>
              <a:gd name="connsiteX1" fmla="*/ 155276 w 2001327"/>
              <a:gd name="connsiteY1" fmla="*/ 1447360 h 1749285"/>
              <a:gd name="connsiteX2" fmla="*/ 336430 w 2001327"/>
              <a:gd name="connsiteY2" fmla="*/ 1067797 h 1749285"/>
              <a:gd name="connsiteX3" fmla="*/ 474453 w 2001327"/>
              <a:gd name="connsiteY3" fmla="*/ 662356 h 1749285"/>
              <a:gd name="connsiteX4" fmla="*/ 595223 w 2001327"/>
              <a:gd name="connsiteY4" fmla="*/ 343178 h 1749285"/>
              <a:gd name="connsiteX5" fmla="*/ 733246 w 2001327"/>
              <a:gd name="connsiteY5" fmla="*/ 110265 h 1749285"/>
              <a:gd name="connsiteX6" fmla="*/ 1052423 w 2001327"/>
              <a:gd name="connsiteY6" fmla="*/ 6749 h 1749285"/>
              <a:gd name="connsiteX7" fmla="*/ 1380225 w 2001327"/>
              <a:gd name="connsiteY7" fmla="*/ 291421 h 1749285"/>
              <a:gd name="connsiteX8" fmla="*/ 1561381 w 2001327"/>
              <a:gd name="connsiteY8" fmla="*/ 593345 h 1749285"/>
              <a:gd name="connsiteX9" fmla="*/ 1725283 w 2001327"/>
              <a:gd name="connsiteY9" fmla="*/ 1007413 h 1749285"/>
              <a:gd name="connsiteX10" fmla="*/ 1897812 w 2001327"/>
              <a:gd name="connsiteY10" fmla="*/ 1386974 h 1749285"/>
              <a:gd name="connsiteX11" fmla="*/ 2001327 w 2001327"/>
              <a:gd name="connsiteY11" fmla="*/ 1723406 h 1749285"/>
              <a:gd name="connsiteX0" fmla="*/ 0 w 2001327"/>
              <a:gd name="connsiteY0" fmla="*/ 1749285 h 1749285"/>
              <a:gd name="connsiteX1" fmla="*/ 155276 w 2001327"/>
              <a:gd name="connsiteY1" fmla="*/ 1447360 h 1749285"/>
              <a:gd name="connsiteX2" fmla="*/ 336430 w 2001327"/>
              <a:gd name="connsiteY2" fmla="*/ 1067797 h 1749285"/>
              <a:gd name="connsiteX3" fmla="*/ 474453 w 2001327"/>
              <a:gd name="connsiteY3" fmla="*/ 662356 h 1749285"/>
              <a:gd name="connsiteX4" fmla="*/ 595223 w 2001327"/>
              <a:gd name="connsiteY4" fmla="*/ 343178 h 1749285"/>
              <a:gd name="connsiteX5" fmla="*/ 733246 w 2001327"/>
              <a:gd name="connsiteY5" fmla="*/ 110265 h 1749285"/>
              <a:gd name="connsiteX6" fmla="*/ 1052423 w 2001327"/>
              <a:gd name="connsiteY6" fmla="*/ 6749 h 1749285"/>
              <a:gd name="connsiteX7" fmla="*/ 1380225 w 2001327"/>
              <a:gd name="connsiteY7" fmla="*/ 291421 h 1749285"/>
              <a:gd name="connsiteX8" fmla="*/ 1561381 w 2001327"/>
              <a:gd name="connsiteY8" fmla="*/ 593345 h 1749285"/>
              <a:gd name="connsiteX9" fmla="*/ 1725283 w 2001327"/>
              <a:gd name="connsiteY9" fmla="*/ 1007413 h 1749285"/>
              <a:gd name="connsiteX10" fmla="*/ 1863306 w 2001327"/>
              <a:gd name="connsiteY10" fmla="*/ 1395600 h 1749285"/>
              <a:gd name="connsiteX11" fmla="*/ 2001327 w 2001327"/>
              <a:gd name="connsiteY11" fmla="*/ 1723406 h 1749285"/>
              <a:gd name="connsiteX0" fmla="*/ 0 w 2001327"/>
              <a:gd name="connsiteY0" fmla="*/ 1749285 h 1749285"/>
              <a:gd name="connsiteX1" fmla="*/ 155276 w 2001327"/>
              <a:gd name="connsiteY1" fmla="*/ 1447360 h 1749285"/>
              <a:gd name="connsiteX2" fmla="*/ 336430 w 2001327"/>
              <a:gd name="connsiteY2" fmla="*/ 1067797 h 1749285"/>
              <a:gd name="connsiteX3" fmla="*/ 595223 w 2001327"/>
              <a:gd name="connsiteY3" fmla="*/ 343178 h 1749285"/>
              <a:gd name="connsiteX4" fmla="*/ 733246 w 2001327"/>
              <a:gd name="connsiteY4" fmla="*/ 110265 h 1749285"/>
              <a:gd name="connsiteX5" fmla="*/ 1052423 w 2001327"/>
              <a:gd name="connsiteY5" fmla="*/ 6749 h 1749285"/>
              <a:gd name="connsiteX6" fmla="*/ 1380225 w 2001327"/>
              <a:gd name="connsiteY6" fmla="*/ 291421 h 1749285"/>
              <a:gd name="connsiteX7" fmla="*/ 1561381 w 2001327"/>
              <a:gd name="connsiteY7" fmla="*/ 593345 h 1749285"/>
              <a:gd name="connsiteX8" fmla="*/ 1725283 w 2001327"/>
              <a:gd name="connsiteY8" fmla="*/ 1007413 h 1749285"/>
              <a:gd name="connsiteX9" fmla="*/ 1863306 w 2001327"/>
              <a:gd name="connsiteY9" fmla="*/ 1395600 h 1749285"/>
              <a:gd name="connsiteX10" fmla="*/ 2001327 w 2001327"/>
              <a:gd name="connsiteY10" fmla="*/ 1723406 h 1749285"/>
              <a:gd name="connsiteX0" fmla="*/ 0 w 2001327"/>
              <a:gd name="connsiteY0" fmla="*/ 1749285 h 1749285"/>
              <a:gd name="connsiteX1" fmla="*/ 336430 w 2001327"/>
              <a:gd name="connsiteY1" fmla="*/ 1067797 h 1749285"/>
              <a:gd name="connsiteX2" fmla="*/ 595223 w 2001327"/>
              <a:gd name="connsiteY2" fmla="*/ 343178 h 1749285"/>
              <a:gd name="connsiteX3" fmla="*/ 733246 w 2001327"/>
              <a:gd name="connsiteY3" fmla="*/ 110265 h 1749285"/>
              <a:gd name="connsiteX4" fmla="*/ 1052423 w 2001327"/>
              <a:gd name="connsiteY4" fmla="*/ 6749 h 1749285"/>
              <a:gd name="connsiteX5" fmla="*/ 1380225 w 2001327"/>
              <a:gd name="connsiteY5" fmla="*/ 291421 h 1749285"/>
              <a:gd name="connsiteX6" fmla="*/ 1561381 w 2001327"/>
              <a:gd name="connsiteY6" fmla="*/ 593345 h 1749285"/>
              <a:gd name="connsiteX7" fmla="*/ 1725283 w 2001327"/>
              <a:gd name="connsiteY7" fmla="*/ 1007413 h 1749285"/>
              <a:gd name="connsiteX8" fmla="*/ 1863306 w 2001327"/>
              <a:gd name="connsiteY8" fmla="*/ 1395600 h 1749285"/>
              <a:gd name="connsiteX9" fmla="*/ 2001327 w 2001327"/>
              <a:gd name="connsiteY9" fmla="*/ 1723406 h 1749285"/>
              <a:gd name="connsiteX0" fmla="*/ 0 w 1949568"/>
              <a:gd name="connsiteY0" fmla="*/ 1749285 h 1749285"/>
              <a:gd name="connsiteX1" fmla="*/ 284671 w 1949568"/>
              <a:gd name="connsiteY1" fmla="*/ 1067797 h 1749285"/>
              <a:gd name="connsiteX2" fmla="*/ 543464 w 1949568"/>
              <a:gd name="connsiteY2" fmla="*/ 343178 h 1749285"/>
              <a:gd name="connsiteX3" fmla="*/ 681487 w 1949568"/>
              <a:gd name="connsiteY3" fmla="*/ 110265 h 1749285"/>
              <a:gd name="connsiteX4" fmla="*/ 1000664 w 1949568"/>
              <a:gd name="connsiteY4" fmla="*/ 6749 h 1749285"/>
              <a:gd name="connsiteX5" fmla="*/ 1328466 w 1949568"/>
              <a:gd name="connsiteY5" fmla="*/ 291421 h 1749285"/>
              <a:gd name="connsiteX6" fmla="*/ 1509622 w 1949568"/>
              <a:gd name="connsiteY6" fmla="*/ 593345 h 1749285"/>
              <a:gd name="connsiteX7" fmla="*/ 1673524 w 1949568"/>
              <a:gd name="connsiteY7" fmla="*/ 1007413 h 1749285"/>
              <a:gd name="connsiteX8" fmla="*/ 1811547 w 1949568"/>
              <a:gd name="connsiteY8" fmla="*/ 1395600 h 1749285"/>
              <a:gd name="connsiteX9" fmla="*/ 1949568 w 1949568"/>
              <a:gd name="connsiteY9" fmla="*/ 1723406 h 1749285"/>
              <a:gd name="connsiteX0" fmla="*/ 0 w 1949568"/>
              <a:gd name="connsiteY0" fmla="*/ 1764740 h 1764740"/>
              <a:gd name="connsiteX1" fmla="*/ 284671 w 1949568"/>
              <a:gd name="connsiteY1" fmla="*/ 1083252 h 1764740"/>
              <a:gd name="connsiteX2" fmla="*/ 543464 w 1949568"/>
              <a:gd name="connsiteY2" fmla="*/ 358633 h 1764740"/>
              <a:gd name="connsiteX3" fmla="*/ 767752 w 1949568"/>
              <a:gd name="connsiteY3" fmla="*/ 56709 h 1764740"/>
              <a:gd name="connsiteX4" fmla="*/ 1000664 w 1949568"/>
              <a:gd name="connsiteY4" fmla="*/ 22204 h 1764740"/>
              <a:gd name="connsiteX5" fmla="*/ 1328466 w 1949568"/>
              <a:gd name="connsiteY5" fmla="*/ 306876 h 1764740"/>
              <a:gd name="connsiteX6" fmla="*/ 1509622 w 1949568"/>
              <a:gd name="connsiteY6" fmla="*/ 608800 h 1764740"/>
              <a:gd name="connsiteX7" fmla="*/ 1673524 w 1949568"/>
              <a:gd name="connsiteY7" fmla="*/ 1022868 h 1764740"/>
              <a:gd name="connsiteX8" fmla="*/ 1811547 w 1949568"/>
              <a:gd name="connsiteY8" fmla="*/ 1411055 h 1764740"/>
              <a:gd name="connsiteX9" fmla="*/ 1949568 w 1949568"/>
              <a:gd name="connsiteY9" fmla="*/ 1738861 h 1764740"/>
              <a:gd name="connsiteX0" fmla="*/ 0 w 1949568"/>
              <a:gd name="connsiteY0" fmla="*/ 1747441 h 1747441"/>
              <a:gd name="connsiteX1" fmla="*/ 284671 w 1949568"/>
              <a:gd name="connsiteY1" fmla="*/ 1065953 h 1747441"/>
              <a:gd name="connsiteX2" fmla="*/ 543464 w 1949568"/>
              <a:gd name="connsiteY2" fmla="*/ 341334 h 1747441"/>
              <a:gd name="connsiteX3" fmla="*/ 767752 w 1949568"/>
              <a:gd name="connsiteY3" fmla="*/ 39410 h 1747441"/>
              <a:gd name="connsiteX4" fmla="*/ 1061049 w 1949568"/>
              <a:gd name="connsiteY4" fmla="*/ 30784 h 1747441"/>
              <a:gd name="connsiteX5" fmla="*/ 1328466 w 1949568"/>
              <a:gd name="connsiteY5" fmla="*/ 289577 h 1747441"/>
              <a:gd name="connsiteX6" fmla="*/ 1509622 w 1949568"/>
              <a:gd name="connsiteY6" fmla="*/ 591501 h 1747441"/>
              <a:gd name="connsiteX7" fmla="*/ 1673524 w 1949568"/>
              <a:gd name="connsiteY7" fmla="*/ 1005569 h 1747441"/>
              <a:gd name="connsiteX8" fmla="*/ 1811547 w 1949568"/>
              <a:gd name="connsiteY8" fmla="*/ 1393756 h 1747441"/>
              <a:gd name="connsiteX9" fmla="*/ 1949568 w 1949568"/>
              <a:gd name="connsiteY9" fmla="*/ 1721562 h 1747441"/>
              <a:gd name="connsiteX0" fmla="*/ 0 w 1949568"/>
              <a:gd name="connsiteY0" fmla="*/ 1734469 h 1734469"/>
              <a:gd name="connsiteX1" fmla="*/ 284671 w 1949568"/>
              <a:gd name="connsiteY1" fmla="*/ 1052981 h 1734469"/>
              <a:gd name="connsiteX2" fmla="*/ 543464 w 1949568"/>
              <a:gd name="connsiteY2" fmla="*/ 328362 h 1734469"/>
              <a:gd name="connsiteX3" fmla="*/ 767752 w 1949568"/>
              <a:gd name="connsiteY3" fmla="*/ 26438 h 1734469"/>
              <a:gd name="connsiteX4" fmla="*/ 1061049 w 1949568"/>
              <a:gd name="connsiteY4" fmla="*/ 43691 h 1734469"/>
              <a:gd name="connsiteX5" fmla="*/ 1328466 w 1949568"/>
              <a:gd name="connsiteY5" fmla="*/ 276605 h 1734469"/>
              <a:gd name="connsiteX6" fmla="*/ 1509622 w 1949568"/>
              <a:gd name="connsiteY6" fmla="*/ 578529 h 1734469"/>
              <a:gd name="connsiteX7" fmla="*/ 1673524 w 1949568"/>
              <a:gd name="connsiteY7" fmla="*/ 992597 h 1734469"/>
              <a:gd name="connsiteX8" fmla="*/ 1811547 w 1949568"/>
              <a:gd name="connsiteY8" fmla="*/ 1380784 h 1734469"/>
              <a:gd name="connsiteX9" fmla="*/ 1949568 w 1949568"/>
              <a:gd name="connsiteY9" fmla="*/ 1708590 h 1734469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09622 w 1949568"/>
              <a:gd name="connsiteY6" fmla="*/ 582425 h 1738365"/>
              <a:gd name="connsiteX7" fmla="*/ 1673524 w 1949568"/>
              <a:gd name="connsiteY7" fmla="*/ 996493 h 1738365"/>
              <a:gd name="connsiteX8" fmla="*/ 1811547 w 1949568"/>
              <a:gd name="connsiteY8" fmla="*/ 1384680 h 1738365"/>
              <a:gd name="connsiteX9" fmla="*/ 1949568 w 1949568"/>
              <a:gd name="connsiteY9" fmla="*/ 1712486 h 1738365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78634 w 1949568"/>
              <a:gd name="connsiteY6" fmla="*/ 1039625 h 1738365"/>
              <a:gd name="connsiteX7" fmla="*/ 1673524 w 1949568"/>
              <a:gd name="connsiteY7" fmla="*/ 996493 h 1738365"/>
              <a:gd name="connsiteX8" fmla="*/ 1811547 w 1949568"/>
              <a:gd name="connsiteY8" fmla="*/ 1384680 h 1738365"/>
              <a:gd name="connsiteX9" fmla="*/ 1949568 w 1949568"/>
              <a:gd name="connsiteY9" fmla="*/ 1712486 h 1738365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78634 w 1949568"/>
              <a:gd name="connsiteY6" fmla="*/ 1039625 h 1738365"/>
              <a:gd name="connsiteX7" fmla="*/ 1811547 w 1949568"/>
              <a:gd name="connsiteY7" fmla="*/ 1384680 h 1738365"/>
              <a:gd name="connsiteX8" fmla="*/ 1949568 w 1949568"/>
              <a:gd name="connsiteY8" fmla="*/ 1712486 h 1738365"/>
              <a:gd name="connsiteX0" fmla="*/ 0 w 1949568"/>
              <a:gd name="connsiteY0" fmla="*/ 1738365 h 1738365"/>
              <a:gd name="connsiteX1" fmla="*/ 284671 w 1949568"/>
              <a:gd name="connsiteY1" fmla="*/ 1056877 h 1738365"/>
              <a:gd name="connsiteX2" fmla="*/ 543464 w 1949568"/>
              <a:gd name="connsiteY2" fmla="*/ 332258 h 1738365"/>
              <a:gd name="connsiteX3" fmla="*/ 767752 w 1949568"/>
              <a:gd name="connsiteY3" fmla="*/ 30334 h 1738365"/>
              <a:gd name="connsiteX4" fmla="*/ 1061049 w 1949568"/>
              <a:gd name="connsiteY4" fmla="*/ 47587 h 1738365"/>
              <a:gd name="connsiteX5" fmla="*/ 1268081 w 1949568"/>
              <a:gd name="connsiteY5" fmla="*/ 358139 h 1738365"/>
              <a:gd name="connsiteX6" fmla="*/ 1578634 w 1949568"/>
              <a:gd name="connsiteY6" fmla="*/ 1039625 h 1738365"/>
              <a:gd name="connsiteX7" fmla="*/ 1949568 w 1949568"/>
              <a:gd name="connsiteY7" fmla="*/ 1712486 h 1738365"/>
              <a:gd name="connsiteX0" fmla="*/ 0 w 1889183"/>
              <a:gd name="connsiteY0" fmla="*/ 1738365 h 1755618"/>
              <a:gd name="connsiteX1" fmla="*/ 284671 w 1889183"/>
              <a:gd name="connsiteY1" fmla="*/ 1056877 h 1755618"/>
              <a:gd name="connsiteX2" fmla="*/ 543464 w 1889183"/>
              <a:gd name="connsiteY2" fmla="*/ 332258 h 1755618"/>
              <a:gd name="connsiteX3" fmla="*/ 767752 w 1889183"/>
              <a:gd name="connsiteY3" fmla="*/ 30334 h 1755618"/>
              <a:gd name="connsiteX4" fmla="*/ 1061049 w 1889183"/>
              <a:gd name="connsiteY4" fmla="*/ 47587 h 1755618"/>
              <a:gd name="connsiteX5" fmla="*/ 1268081 w 1889183"/>
              <a:gd name="connsiteY5" fmla="*/ 358139 h 1755618"/>
              <a:gd name="connsiteX6" fmla="*/ 1578634 w 1889183"/>
              <a:gd name="connsiteY6" fmla="*/ 1039625 h 1755618"/>
              <a:gd name="connsiteX7" fmla="*/ 1889183 w 1889183"/>
              <a:gd name="connsiteY7" fmla="*/ 1755618 h 175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9183" h="1755618">
                <a:moveTo>
                  <a:pt x="0" y="1738365"/>
                </a:moveTo>
                <a:cubicBezTo>
                  <a:pt x="70090" y="1596388"/>
                  <a:pt x="194094" y="1291228"/>
                  <a:pt x="284671" y="1056877"/>
                </a:cubicBezTo>
                <a:cubicBezTo>
                  <a:pt x="375248" y="822526"/>
                  <a:pt x="462951" y="503348"/>
                  <a:pt x="543464" y="332258"/>
                </a:cubicBezTo>
                <a:cubicBezTo>
                  <a:pt x="623977" y="161168"/>
                  <a:pt x="681488" y="77779"/>
                  <a:pt x="767752" y="30334"/>
                </a:cubicBezTo>
                <a:cubicBezTo>
                  <a:pt x="854016" y="-17111"/>
                  <a:pt x="977661" y="-7047"/>
                  <a:pt x="1061049" y="47587"/>
                </a:cubicBezTo>
                <a:cubicBezTo>
                  <a:pt x="1144437" y="102221"/>
                  <a:pt x="1181817" y="192799"/>
                  <a:pt x="1268081" y="358139"/>
                </a:cubicBezTo>
                <a:cubicBezTo>
                  <a:pt x="1354345" y="523479"/>
                  <a:pt x="1475117" y="806712"/>
                  <a:pt x="1578634" y="1039625"/>
                </a:cubicBezTo>
                <a:cubicBezTo>
                  <a:pt x="1682151" y="1272538"/>
                  <a:pt x="1811905" y="1615439"/>
                  <a:pt x="1889183" y="1755618"/>
                </a:cubicBezTo>
              </a:path>
            </a:pathLst>
          </a:cu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/>
          <p:cNvCxnSpPr/>
          <p:nvPr/>
        </p:nvCxnSpPr>
        <p:spPr>
          <a:xfrm>
            <a:off x="2866256" y="4272621"/>
            <a:ext cx="0" cy="131661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864682" y="5514616"/>
            <a:ext cx="0" cy="202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2638493" y="5665960"/>
                <a:ext cx="4834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fr-FR" sz="1600" dirty="0"/>
                            <m:t> 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93" y="5665960"/>
                <a:ext cx="48340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ZoneTexte 47"/>
          <p:cNvSpPr txBox="1"/>
          <p:nvPr/>
        </p:nvSpPr>
        <p:spPr>
          <a:xfrm>
            <a:off x="2578224" y="392853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49" name="Connecteur droit 48"/>
          <p:cNvCxnSpPr/>
          <p:nvPr/>
        </p:nvCxnSpPr>
        <p:spPr>
          <a:xfrm>
            <a:off x="2483768" y="3764462"/>
            <a:ext cx="0" cy="185130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483768" y="5508384"/>
            <a:ext cx="0" cy="202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2288399" y="5661248"/>
                <a:ext cx="483017" cy="35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fr-FR" sz="1600" dirty="0"/>
                            <m:t> 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99" y="5661248"/>
                <a:ext cx="483017" cy="358303"/>
              </a:xfrm>
              <a:prstGeom prst="rect">
                <a:avLst/>
              </a:prstGeom>
              <a:blipFill rotWithShape="1"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/>
          <p:cNvCxnSpPr/>
          <p:nvPr/>
        </p:nvCxnSpPr>
        <p:spPr>
          <a:xfrm flipH="1">
            <a:off x="2397922" y="6093296"/>
            <a:ext cx="80592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3862351" y="6038184"/>
                <a:ext cx="141929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fr-FR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</a:rPr>
                        <m:t>𝐿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</a:rPr>
                        <m:t>q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</a:rPr>
                        <m:t>',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fr-FR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351" y="6038184"/>
                <a:ext cx="141929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</dc:creator>
  <cp:lastModifiedBy>Jean-Baptiste</cp:lastModifiedBy>
  <cp:revision>4</cp:revision>
  <dcterms:created xsi:type="dcterms:W3CDTF">2013-10-19T08:23:31Z</dcterms:created>
  <dcterms:modified xsi:type="dcterms:W3CDTF">2013-10-19T09:01:32Z</dcterms:modified>
</cp:coreProperties>
</file>