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68" r:id="rId5"/>
    <p:sldId id="270" r:id="rId6"/>
    <p:sldId id="272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735E4-8E27-4770-9634-EB67DA0F15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CFED8-77B9-44BD-B79E-DD0D53FAFC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 – Présentation du projet</a:t>
          </a:r>
          <a:endParaRPr lang="en-US" dirty="0"/>
        </a:p>
      </dgm:t>
    </dgm:pt>
    <dgm:pt modelId="{37D03683-92B2-49AF-A784-575CA18EEEC1}" type="parTrans" cxnId="{76F0811C-3BFE-4659-A071-9755F7FA328A}">
      <dgm:prSet/>
      <dgm:spPr/>
      <dgm:t>
        <a:bodyPr/>
        <a:lstStyle/>
        <a:p>
          <a:endParaRPr lang="en-US"/>
        </a:p>
      </dgm:t>
    </dgm:pt>
    <dgm:pt modelId="{9315568A-78D2-45C6-81BC-7F8BD98BFEFD}" type="sibTrans" cxnId="{76F0811C-3BFE-4659-A071-9755F7FA32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E687C5-34EE-4302-B775-1EB97E5124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 – Objectifs du projet</a:t>
          </a:r>
          <a:endParaRPr lang="en-US"/>
        </a:p>
      </dgm:t>
    </dgm:pt>
    <dgm:pt modelId="{6B5A7FFC-3720-468B-A1EC-FA0C7FF9B332}" type="parTrans" cxnId="{146184D5-22E5-4FBD-BB05-E9098B04C7C3}">
      <dgm:prSet/>
      <dgm:spPr/>
      <dgm:t>
        <a:bodyPr/>
        <a:lstStyle/>
        <a:p>
          <a:endParaRPr lang="en-US"/>
        </a:p>
      </dgm:t>
    </dgm:pt>
    <dgm:pt modelId="{6E3BCFE4-0F45-441A-B113-11D1CC7A988D}" type="sibTrans" cxnId="{146184D5-22E5-4FBD-BB05-E9098B04C7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F27E07-7CCC-4707-BBAC-8488359A4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III – Technologies utilisées</a:t>
          </a:r>
          <a:endParaRPr lang="en-US"/>
        </a:p>
      </dgm:t>
    </dgm:pt>
    <dgm:pt modelId="{F4138F98-E38A-4C80-A098-DE9EC5234AE7}" type="parTrans" cxnId="{D52D2AF9-A04B-45A5-A9F5-D8C6125B4894}">
      <dgm:prSet/>
      <dgm:spPr/>
      <dgm:t>
        <a:bodyPr/>
        <a:lstStyle/>
        <a:p>
          <a:endParaRPr lang="en-US"/>
        </a:p>
      </dgm:t>
    </dgm:pt>
    <dgm:pt modelId="{EE09742E-9685-4DD5-8F54-CC47D1F78CAC}" type="sibTrans" cxnId="{D52D2AF9-A04B-45A5-A9F5-D8C6125B48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CB89A0-461A-4112-B3E5-592CDB17F4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 – Problèmes rencontrés</a:t>
          </a:r>
          <a:endParaRPr lang="en-US" dirty="0"/>
        </a:p>
      </dgm:t>
    </dgm:pt>
    <dgm:pt modelId="{17B080D0-DFD1-4DF1-872E-C3B43C6D852E}" type="parTrans" cxnId="{7AD81F9B-BFBE-45BD-9144-18114A29AF61}">
      <dgm:prSet/>
      <dgm:spPr/>
      <dgm:t>
        <a:bodyPr/>
        <a:lstStyle/>
        <a:p>
          <a:endParaRPr lang="en-US"/>
        </a:p>
      </dgm:t>
    </dgm:pt>
    <dgm:pt modelId="{6C26C551-7AF0-4A52-9091-0C62A15964EA}" type="sibTrans" cxnId="{7AD81F9B-BFBE-45BD-9144-18114A29AF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32263-C691-4139-92C0-D46F81EB2E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IV - Démonstration</a:t>
          </a:r>
          <a:endParaRPr lang="en-US" dirty="0"/>
        </a:p>
      </dgm:t>
    </dgm:pt>
    <dgm:pt modelId="{8DEBA5F0-D8DF-4F5D-9557-41D29C7DDEC6}" type="parTrans" cxnId="{E7277EAE-B1BA-4F48-867A-6314BA4EA574}">
      <dgm:prSet/>
      <dgm:spPr/>
      <dgm:t>
        <a:bodyPr/>
        <a:lstStyle/>
        <a:p>
          <a:endParaRPr lang="en-US"/>
        </a:p>
      </dgm:t>
    </dgm:pt>
    <dgm:pt modelId="{2C1D1D90-99FC-4AA9-BA75-D77B9CBE8664}" type="sibTrans" cxnId="{E7277EAE-B1BA-4F48-867A-6314BA4EA574}">
      <dgm:prSet/>
      <dgm:spPr/>
      <dgm:t>
        <a:bodyPr/>
        <a:lstStyle/>
        <a:p>
          <a:endParaRPr lang="en-US"/>
        </a:p>
      </dgm:t>
    </dgm:pt>
    <dgm:pt modelId="{9919C541-4305-4BFD-A043-EDEF7111DE7D}" type="pres">
      <dgm:prSet presAssocID="{FC4735E4-8E27-4770-9634-EB67DA0F15F0}" presName="root" presStyleCnt="0">
        <dgm:presLayoutVars>
          <dgm:dir/>
          <dgm:resizeHandles val="exact"/>
        </dgm:presLayoutVars>
      </dgm:prSet>
      <dgm:spPr/>
    </dgm:pt>
    <dgm:pt modelId="{25F07A21-3B24-4EA5-9C3C-6826AB1E0875}" type="pres">
      <dgm:prSet presAssocID="{B2DCFED8-77B9-44BD-B79E-DD0D53FAFCCD}" presName="compNode" presStyleCnt="0"/>
      <dgm:spPr/>
    </dgm:pt>
    <dgm:pt modelId="{051CD29D-4EEA-4CBA-9FF4-A4EF32F0AD56}" type="pres">
      <dgm:prSet presAssocID="{B2DCFED8-77B9-44BD-B79E-DD0D53FAFCCD}" presName="bgRect" presStyleLbl="bgShp" presStyleIdx="0" presStyleCnt="5"/>
      <dgm:spPr/>
    </dgm:pt>
    <dgm:pt modelId="{9113FB01-85E9-4136-B8C4-595A412774CB}" type="pres">
      <dgm:prSet presAssocID="{B2DCFED8-77B9-44BD-B79E-DD0D53FAFC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8E48F3A5-C85C-4A01-BCF1-9133C98252BE}" type="pres">
      <dgm:prSet presAssocID="{B2DCFED8-77B9-44BD-B79E-DD0D53FAFCCD}" presName="spaceRect" presStyleCnt="0"/>
      <dgm:spPr/>
    </dgm:pt>
    <dgm:pt modelId="{B37C6CCB-6126-4701-B0B8-4CACDFD286AE}" type="pres">
      <dgm:prSet presAssocID="{B2DCFED8-77B9-44BD-B79E-DD0D53FAFCCD}" presName="parTx" presStyleLbl="revTx" presStyleIdx="0" presStyleCnt="5">
        <dgm:presLayoutVars>
          <dgm:chMax val="0"/>
          <dgm:chPref val="0"/>
        </dgm:presLayoutVars>
      </dgm:prSet>
      <dgm:spPr/>
    </dgm:pt>
    <dgm:pt modelId="{0292F355-218F-440D-89A7-035B9902789D}" type="pres">
      <dgm:prSet presAssocID="{9315568A-78D2-45C6-81BC-7F8BD98BFEFD}" presName="sibTrans" presStyleCnt="0"/>
      <dgm:spPr/>
    </dgm:pt>
    <dgm:pt modelId="{BCA9C6C7-4D4F-440E-8407-626E4F104954}" type="pres">
      <dgm:prSet presAssocID="{6EE687C5-34EE-4302-B775-1EB97E5124A3}" presName="compNode" presStyleCnt="0"/>
      <dgm:spPr/>
    </dgm:pt>
    <dgm:pt modelId="{ABBDCEC4-659E-401C-815A-5F3233002C5B}" type="pres">
      <dgm:prSet presAssocID="{6EE687C5-34EE-4302-B775-1EB97E5124A3}" presName="bgRect" presStyleLbl="bgShp" presStyleIdx="1" presStyleCnt="5"/>
      <dgm:spPr/>
    </dgm:pt>
    <dgm:pt modelId="{E6EC4930-7D12-4F26-84FB-C3A4ECE7B0E6}" type="pres">
      <dgm:prSet presAssocID="{6EE687C5-34EE-4302-B775-1EB97E5124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98F1EE-1F6D-42DF-9B9C-57318889781C}" type="pres">
      <dgm:prSet presAssocID="{6EE687C5-34EE-4302-B775-1EB97E5124A3}" presName="spaceRect" presStyleCnt="0"/>
      <dgm:spPr/>
    </dgm:pt>
    <dgm:pt modelId="{16E14A71-3FA5-4927-8D21-05EC399174B1}" type="pres">
      <dgm:prSet presAssocID="{6EE687C5-34EE-4302-B775-1EB97E5124A3}" presName="parTx" presStyleLbl="revTx" presStyleIdx="1" presStyleCnt="5">
        <dgm:presLayoutVars>
          <dgm:chMax val="0"/>
          <dgm:chPref val="0"/>
        </dgm:presLayoutVars>
      </dgm:prSet>
      <dgm:spPr/>
    </dgm:pt>
    <dgm:pt modelId="{BFFB4A9D-7535-49D6-AFAA-3586755542C9}" type="pres">
      <dgm:prSet presAssocID="{6E3BCFE4-0F45-441A-B113-11D1CC7A988D}" presName="sibTrans" presStyleCnt="0"/>
      <dgm:spPr/>
    </dgm:pt>
    <dgm:pt modelId="{C1BA9F25-8410-4B35-BBC0-77B6B735ECB0}" type="pres">
      <dgm:prSet presAssocID="{E9F27E07-7CCC-4707-BBAC-8488359A4F62}" presName="compNode" presStyleCnt="0"/>
      <dgm:spPr/>
    </dgm:pt>
    <dgm:pt modelId="{C59F52C4-1702-4A82-8C97-CCC2AB81AFA7}" type="pres">
      <dgm:prSet presAssocID="{E9F27E07-7CCC-4707-BBAC-8488359A4F62}" presName="bgRect" presStyleLbl="bgShp" presStyleIdx="2" presStyleCnt="5"/>
      <dgm:spPr/>
    </dgm:pt>
    <dgm:pt modelId="{4446DC64-5471-4F08-9ABB-F9D3D101BF88}" type="pres">
      <dgm:prSet presAssocID="{E9F27E07-7CCC-4707-BBAC-8488359A4F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6387ED-BB44-4686-BF0E-B8E01E1481E2}" type="pres">
      <dgm:prSet presAssocID="{E9F27E07-7CCC-4707-BBAC-8488359A4F62}" presName="spaceRect" presStyleCnt="0"/>
      <dgm:spPr/>
    </dgm:pt>
    <dgm:pt modelId="{B2548F03-4503-4C85-B1D1-82E9228C5CEF}" type="pres">
      <dgm:prSet presAssocID="{E9F27E07-7CCC-4707-BBAC-8488359A4F62}" presName="parTx" presStyleLbl="revTx" presStyleIdx="2" presStyleCnt="5">
        <dgm:presLayoutVars>
          <dgm:chMax val="0"/>
          <dgm:chPref val="0"/>
        </dgm:presLayoutVars>
      </dgm:prSet>
      <dgm:spPr/>
    </dgm:pt>
    <dgm:pt modelId="{1F83FADE-16C4-4CF6-9F87-3E791361D6AD}" type="pres">
      <dgm:prSet presAssocID="{EE09742E-9685-4DD5-8F54-CC47D1F78CAC}" presName="sibTrans" presStyleCnt="0"/>
      <dgm:spPr/>
    </dgm:pt>
    <dgm:pt modelId="{853A1981-5D69-4EC7-A1BE-B8057803661D}" type="pres">
      <dgm:prSet presAssocID="{7CCB89A0-461A-4112-B3E5-592CDB17F48C}" presName="compNode" presStyleCnt="0"/>
      <dgm:spPr/>
    </dgm:pt>
    <dgm:pt modelId="{BB4D7E92-1640-4CBF-BD7E-58BD04F72218}" type="pres">
      <dgm:prSet presAssocID="{7CCB89A0-461A-4112-B3E5-592CDB17F48C}" presName="bgRect" presStyleLbl="bgShp" presStyleIdx="3" presStyleCnt="5" custLinFactY="9975" custLinFactNeighborX="993" custLinFactNeighborY="100000"/>
      <dgm:spPr/>
    </dgm:pt>
    <dgm:pt modelId="{A4339889-7FC1-4CCD-8907-7AA40F8E869D}" type="pres">
      <dgm:prSet presAssocID="{7CCB89A0-461A-4112-B3E5-592CDB17F48C}" presName="iconRect" presStyleLbl="node1" presStyleIdx="3" presStyleCnt="5" custLinFactY="97936" custLinFactNeighborX="4570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51AC413-1099-4C83-A547-B02ECA225745}" type="pres">
      <dgm:prSet presAssocID="{7CCB89A0-461A-4112-B3E5-592CDB17F48C}" presName="spaceRect" presStyleCnt="0"/>
      <dgm:spPr/>
    </dgm:pt>
    <dgm:pt modelId="{CA4A55B5-2665-477C-845E-B51338526692}" type="pres">
      <dgm:prSet presAssocID="{7CCB89A0-461A-4112-B3E5-592CDB17F48C}" presName="parTx" presStyleLbl="revTx" presStyleIdx="3" presStyleCnt="5" custLinFactY="9975" custLinFactNeighborX="1165" custLinFactNeighborY="100000">
        <dgm:presLayoutVars>
          <dgm:chMax val="0"/>
          <dgm:chPref val="0"/>
        </dgm:presLayoutVars>
      </dgm:prSet>
      <dgm:spPr/>
    </dgm:pt>
    <dgm:pt modelId="{02A276A2-384B-4AEC-95BD-FAF1A42A482F}" type="pres">
      <dgm:prSet presAssocID="{6C26C551-7AF0-4A52-9091-0C62A15964EA}" presName="sibTrans" presStyleCnt="0"/>
      <dgm:spPr/>
    </dgm:pt>
    <dgm:pt modelId="{03CF0802-BF5B-4DB7-82E2-E5CECCC4E2A9}" type="pres">
      <dgm:prSet presAssocID="{A0432263-C691-4139-92C0-D46F81EB2E38}" presName="compNode" presStyleCnt="0"/>
      <dgm:spPr/>
    </dgm:pt>
    <dgm:pt modelId="{B26ADC5E-0AED-46DF-A22D-DCFA551E2E40}" type="pres">
      <dgm:prSet presAssocID="{A0432263-C691-4139-92C0-D46F81EB2E38}" presName="bgRect" presStyleLbl="bgShp" presStyleIdx="4" presStyleCnt="5" custLinFactY="-35232" custLinFactNeighborX="-37861" custLinFactNeighborY="-100000"/>
      <dgm:spPr/>
    </dgm:pt>
    <dgm:pt modelId="{A2347170-0EEE-495B-A00F-342AC7EDD586}" type="pres">
      <dgm:prSet presAssocID="{A0432263-C691-4139-92C0-D46F81EB2E38}" presName="iconRect" presStyleLbl="node1" presStyleIdx="4" presStyleCnt="5" custLinFactY="-100000" custLinFactNeighborX="-501" custLinFactNeighborY="-13753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403F9A-E921-40CB-B7DF-E9999340652E}" type="pres">
      <dgm:prSet presAssocID="{A0432263-C691-4139-92C0-D46F81EB2E38}" presName="spaceRect" presStyleCnt="0"/>
      <dgm:spPr/>
    </dgm:pt>
    <dgm:pt modelId="{D35EEFCD-09DC-4A34-8906-981EE8D6404F}" type="pres">
      <dgm:prSet presAssocID="{A0432263-C691-4139-92C0-D46F81EB2E38}" presName="parTx" presStyleLbl="revTx" presStyleIdx="4" presStyleCnt="5" custLinFactY="-35633" custLinFactNeighborX="-349" custLinFactNeighborY="-100000">
        <dgm:presLayoutVars>
          <dgm:chMax val="0"/>
          <dgm:chPref val="0"/>
        </dgm:presLayoutVars>
      </dgm:prSet>
      <dgm:spPr/>
    </dgm:pt>
  </dgm:ptLst>
  <dgm:cxnLst>
    <dgm:cxn modelId="{00FB4C00-5337-4A24-96C8-7573BD70DC80}" type="presOf" srcId="{FC4735E4-8E27-4770-9634-EB67DA0F15F0}" destId="{9919C541-4305-4BFD-A043-EDEF7111DE7D}" srcOrd="0" destOrd="0" presId="urn:microsoft.com/office/officeart/2018/2/layout/IconVerticalSolidList"/>
    <dgm:cxn modelId="{A6770C10-8B5E-4E32-9A63-B24027FE7EA4}" type="presOf" srcId="{6EE687C5-34EE-4302-B775-1EB97E5124A3}" destId="{16E14A71-3FA5-4927-8D21-05EC399174B1}" srcOrd="0" destOrd="0" presId="urn:microsoft.com/office/officeart/2018/2/layout/IconVerticalSolidList"/>
    <dgm:cxn modelId="{76F0811C-3BFE-4659-A071-9755F7FA328A}" srcId="{FC4735E4-8E27-4770-9634-EB67DA0F15F0}" destId="{B2DCFED8-77B9-44BD-B79E-DD0D53FAFCCD}" srcOrd="0" destOrd="0" parTransId="{37D03683-92B2-49AF-A784-575CA18EEEC1}" sibTransId="{9315568A-78D2-45C6-81BC-7F8BD98BFEFD}"/>
    <dgm:cxn modelId="{AB85BD3A-0A8D-4F07-B819-D90AF9F8640E}" type="presOf" srcId="{A0432263-C691-4139-92C0-D46F81EB2E38}" destId="{D35EEFCD-09DC-4A34-8906-981EE8D6404F}" srcOrd="0" destOrd="0" presId="urn:microsoft.com/office/officeart/2018/2/layout/IconVerticalSolidList"/>
    <dgm:cxn modelId="{D167F265-68A1-462A-8AC4-00ED69FF010C}" type="presOf" srcId="{E9F27E07-7CCC-4707-BBAC-8488359A4F62}" destId="{B2548F03-4503-4C85-B1D1-82E9228C5CEF}" srcOrd="0" destOrd="0" presId="urn:microsoft.com/office/officeart/2018/2/layout/IconVerticalSolidList"/>
    <dgm:cxn modelId="{8789A47B-4CB9-471A-9C14-1B4251E5F1EE}" type="presOf" srcId="{B2DCFED8-77B9-44BD-B79E-DD0D53FAFCCD}" destId="{B37C6CCB-6126-4701-B0B8-4CACDFD286AE}" srcOrd="0" destOrd="0" presId="urn:microsoft.com/office/officeart/2018/2/layout/IconVerticalSolidList"/>
    <dgm:cxn modelId="{72971F98-EB1E-4994-9BFD-E9C198843F56}" type="presOf" srcId="{7CCB89A0-461A-4112-B3E5-592CDB17F48C}" destId="{CA4A55B5-2665-477C-845E-B51338526692}" srcOrd="0" destOrd="0" presId="urn:microsoft.com/office/officeart/2018/2/layout/IconVerticalSolidList"/>
    <dgm:cxn modelId="{7AD81F9B-BFBE-45BD-9144-18114A29AF61}" srcId="{FC4735E4-8E27-4770-9634-EB67DA0F15F0}" destId="{7CCB89A0-461A-4112-B3E5-592CDB17F48C}" srcOrd="3" destOrd="0" parTransId="{17B080D0-DFD1-4DF1-872E-C3B43C6D852E}" sibTransId="{6C26C551-7AF0-4A52-9091-0C62A15964EA}"/>
    <dgm:cxn modelId="{E7277EAE-B1BA-4F48-867A-6314BA4EA574}" srcId="{FC4735E4-8E27-4770-9634-EB67DA0F15F0}" destId="{A0432263-C691-4139-92C0-D46F81EB2E38}" srcOrd="4" destOrd="0" parTransId="{8DEBA5F0-D8DF-4F5D-9557-41D29C7DDEC6}" sibTransId="{2C1D1D90-99FC-4AA9-BA75-D77B9CBE8664}"/>
    <dgm:cxn modelId="{146184D5-22E5-4FBD-BB05-E9098B04C7C3}" srcId="{FC4735E4-8E27-4770-9634-EB67DA0F15F0}" destId="{6EE687C5-34EE-4302-B775-1EB97E5124A3}" srcOrd="1" destOrd="0" parTransId="{6B5A7FFC-3720-468B-A1EC-FA0C7FF9B332}" sibTransId="{6E3BCFE4-0F45-441A-B113-11D1CC7A988D}"/>
    <dgm:cxn modelId="{D52D2AF9-A04B-45A5-A9F5-D8C6125B4894}" srcId="{FC4735E4-8E27-4770-9634-EB67DA0F15F0}" destId="{E9F27E07-7CCC-4707-BBAC-8488359A4F62}" srcOrd="2" destOrd="0" parTransId="{F4138F98-E38A-4C80-A098-DE9EC5234AE7}" sibTransId="{EE09742E-9685-4DD5-8F54-CC47D1F78CAC}"/>
    <dgm:cxn modelId="{DA4C3318-5601-4111-AA08-D693A39E4ED1}" type="presParOf" srcId="{9919C541-4305-4BFD-A043-EDEF7111DE7D}" destId="{25F07A21-3B24-4EA5-9C3C-6826AB1E0875}" srcOrd="0" destOrd="0" presId="urn:microsoft.com/office/officeart/2018/2/layout/IconVerticalSolidList"/>
    <dgm:cxn modelId="{C64E1C50-4DF8-44DB-83DA-79EE23B2D904}" type="presParOf" srcId="{25F07A21-3B24-4EA5-9C3C-6826AB1E0875}" destId="{051CD29D-4EEA-4CBA-9FF4-A4EF32F0AD56}" srcOrd="0" destOrd="0" presId="urn:microsoft.com/office/officeart/2018/2/layout/IconVerticalSolidList"/>
    <dgm:cxn modelId="{0432E073-4442-4794-A8E4-FFA795B33696}" type="presParOf" srcId="{25F07A21-3B24-4EA5-9C3C-6826AB1E0875}" destId="{9113FB01-85E9-4136-B8C4-595A412774CB}" srcOrd="1" destOrd="0" presId="urn:microsoft.com/office/officeart/2018/2/layout/IconVerticalSolidList"/>
    <dgm:cxn modelId="{F567AC91-EB2E-40EE-B139-B2665C810D98}" type="presParOf" srcId="{25F07A21-3B24-4EA5-9C3C-6826AB1E0875}" destId="{8E48F3A5-C85C-4A01-BCF1-9133C98252BE}" srcOrd="2" destOrd="0" presId="urn:microsoft.com/office/officeart/2018/2/layout/IconVerticalSolidList"/>
    <dgm:cxn modelId="{6408879A-3D32-48B7-B53D-779A391396F2}" type="presParOf" srcId="{25F07A21-3B24-4EA5-9C3C-6826AB1E0875}" destId="{B37C6CCB-6126-4701-B0B8-4CACDFD286AE}" srcOrd="3" destOrd="0" presId="urn:microsoft.com/office/officeart/2018/2/layout/IconVerticalSolidList"/>
    <dgm:cxn modelId="{E0000068-3005-4F3C-9C74-6B4D9848698A}" type="presParOf" srcId="{9919C541-4305-4BFD-A043-EDEF7111DE7D}" destId="{0292F355-218F-440D-89A7-035B9902789D}" srcOrd="1" destOrd="0" presId="urn:microsoft.com/office/officeart/2018/2/layout/IconVerticalSolidList"/>
    <dgm:cxn modelId="{58006AC0-7212-41DD-8F4F-2265AB065D0D}" type="presParOf" srcId="{9919C541-4305-4BFD-A043-EDEF7111DE7D}" destId="{BCA9C6C7-4D4F-440E-8407-626E4F104954}" srcOrd="2" destOrd="0" presId="urn:microsoft.com/office/officeart/2018/2/layout/IconVerticalSolidList"/>
    <dgm:cxn modelId="{29728389-CE73-48C2-956F-04D2A8655654}" type="presParOf" srcId="{BCA9C6C7-4D4F-440E-8407-626E4F104954}" destId="{ABBDCEC4-659E-401C-815A-5F3233002C5B}" srcOrd="0" destOrd="0" presId="urn:microsoft.com/office/officeart/2018/2/layout/IconVerticalSolidList"/>
    <dgm:cxn modelId="{7502D412-69CE-4B2B-98D4-1E119134225C}" type="presParOf" srcId="{BCA9C6C7-4D4F-440E-8407-626E4F104954}" destId="{E6EC4930-7D12-4F26-84FB-C3A4ECE7B0E6}" srcOrd="1" destOrd="0" presId="urn:microsoft.com/office/officeart/2018/2/layout/IconVerticalSolidList"/>
    <dgm:cxn modelId="{8B5DFEAB-052F-4852-9B9B-B09E068A8DE0}" type="presParOf" srcId="{BCA9C6C7-4D4F-440E-8407-626E4F104954}" destId="{B998F1EE-1F6D-42DF-9B9C-57318889781C}" srcOrd="2" destOrd="0" presId="urn:microsoft.com/office/officeart/2018/2/layout/IconVerticalSolidList"/>
    <dgm:cxn modelId="{F798CEB6-E3B1-4EBF-946E-9123C8291C75}" type="presParOf" srcId="{BCA9C6C7-4D4F-440E-8407-626E4F104954}" destId="{16E14A71-3FA5-4927-8D21-05EC399174B1}" srcOrd="3" destOrd="0" presId="urn:microsoft.com/office/officeart/2018/2/layout/IconVerticalSolidList"/>
    <dgm:cxn modelId="{8379BB67-1921-46EF-93B2-0990DBC89B9E}" type="presParOf" srcId="{9919C541-4305-4BFD-A043-EDEF7111DE7D}" destId="{BFFB4A9D-7535-49D6-AFAA-3586755542C9}" srcOrd="3" destOrd="0" presId="urn:microsoft.com/office/officeart/2018/2/layout/IconVerticalSolidList"/>
    <dgm:cxn modelId="{CA70D8AA-7228-4180-9FD4-AE4A2BD0AA6A}" type="presParOf" srcId="{9919C541-4305-4BFD-A043-EDEF7111DE7D}" destId="{C1BA9F25-8410-4B35-BBC0-77B6B735ECB0}" srcOrd="4" destOrd="0" presId="urn:microsoft.com/office/officeart/2018/2/layout/IconVerticalSolidList"/>
    <dgm:cxn modelId="{C04A4462-78C6-4CDC-A089-41EBD59F7F92}" type="presParOf" srcId="{C1BA9F25-8410-4B35-BBC0-77B6B735ECB0}" destId="{C59F52C4-1702-4A82-8C97-CCC2AB81AFA7}" srcOrd="0" destOrd="0" presId="urn:microsoft.com/office/officeart/2018/2/layout/IconVerticalSolidList"/>
    <dgm:cxn modelId="{6D97F316-A1A2-40D7-BAF9-0105DC28803F}" type="presParOf" srcId="{C1BA9F25-8410-4B35-BBC0-77B6B735ECB0}" destId="{4446DC64-5471-4F08-9ABB-F9D3D101BF88}" srcOrd="1" destOrd="0" presId="urn:microsoft.com/office/officeart/2018/2/layout/IconVerticalSolidList"/>
    <dgm:cxn modelId="{C04533E6-6CB2-40AB-B61F-B0CCDF7DFAD4}" type="presParOf" srcId="{C1BA9F25-8410-4B35-BBC0-77B6B735ECB0}" destId="{DF6387ED-BB44-4686-BF0E-B8E01E1481E2}" srcOrd="2" destOrd="0" presId="urn:microsoft.com/office/officeart/2018/2/layout/IconVerticalSolidList"/>
    <dgm:cxn modelId="{021DB2AB-043B-433F-AA4B-CBD9A89C582D}" type="presParOf" srcId="{C1BA9F25-8410-4B35-BBC0-77B6B735ECB0}" destId="{B2548F03-4503-4C85-B1D1-82E9228C5CEF}" srcOrd="3" destOrd="0" presId="urn:microsoft.com/office/officeart/2018/2/layout/IconVerticalSolidList"/>
    <dgm:cxn modelId="{3F606396-352E-4F30-972E-B812FB9D3D74}" type="presParOf" srcId="{9919C541-4305-4BFD-A043-EDEF7111DE7D}" destId="{1F83FADE-16C4-4CF6-9F87-3E791361D6AD}" srcOrd="5" destOrd="0" presId="urn:microsoft.com/office/officeart/2018/2/layout/IconVerticalSolidList"/>
    <dgm:cxn modelId="{E4591ABB-D952-447A-B338-3F15D05A827E}" type="presParOf" srcId="{9919C541-4305-4BFD-A043-EDEF7111DE7D}" destId="{853A1981-5D69-4EC7-A1BE-B8057803661D}" srcOrd="6" destOrd="0" presId="urn:microsoft.com/office/officeart/2018/2/layout/IconVerticalSolidList"/>
    <dgm:cxn modelId="{9EFEC5CF-23DB-4A65-AB5F-8E33A234D11D}" type="presParOf" srcId="{853A1981-5D69-4EC7-A1BE-B8057803661D}" destId="{BB4D7E92-1640-4CBF-BD7E-58BD04F72218}" srcOrd="0" destOrd="0" presId="urn:microsoft.com/office/officeart/2018/2/layout/IconVerticalSolidList"/>
    <dgm:cxn modelId="{D7938044-5913-49E8-B308-A0A484368748}" type="presParOf" srcId="{853A1981-5D69-4EC7-A1BE-B8057803661D}" destId="{A4339889-7FC1-4CCD-8907-7AA40F8E869D}" srcOrd="1" destOrd="0" presId="urn:microsoft.com/office/officeart/2018/2/layout/IconVerticalSolidList"/>
    <dgm:cxn modelId="{75694BA0-D640-4810-BDA2-349DA14E3E91}" type="presParOf" srcId="{853A1981-5D69-4EC7-A1BE-B8057803661D}" destId="{E51AC413-1099-4C83-A547-B02ECA225745}" srcOrd="2" destOrd="0" presId="urn:microsoft.com/office/officeart/2018/2/layout/IconVerticalSolidList"/>
    <dgm:cxn modelId="{9CE3DB68-A28A-4010-A4B5-634EA9BA1A21}" type="presParOf" srcId="{853A1981-5D69-4EC7-A1BE-B8057803661D}" destId="{CA4A55B5-2665-477C-845E-B51338526692}" srcOrd="3" destOrd="0" presId="urn:microsoft.com/office/officeart/2018/2/layout/IconVerticalSolidList"/>
    <dgm:cxn modelId="{B70B56B4-EE9B-4D5A-B808-013AA3AA256F}" type="presParOf" srcId="{9919C541-4305-4BFD-A043-EDEF7111DE7D}" destId="{02A276A2-384B-4AEC-95BD-FAF1A42A482F}" srcOrd="7" destOrd="0" presId="urn:microsoft.com/office/officeart/2018/2/layout/IconVerticalSolidList"/>
    <dgm:cxn modelId="{E5801DB2-3FCF-45C0-9E38-C0E97F401110}" type="presParOf" srcId="{9919C541-4305-4BFD-A043-EDEF7111DE7D}" destId="{03CF0802-BF5B-4DB7-82E2-E5CECCC4E2A9}" srcOrd="8" destOrd="0" presId="urn:microsoft.com/office/officeart/2018/2/layout/IconVerticalSolidList"/>
    <dgm:cxn modelId="{18DD463F-9A95-4001-A5FF-DC88A2D9AE2B}" type="presParOf" srcId="{03CF0802-BF5B-4DB7-82E2-E5CECCC4E2A9}" destId="{B26ADC5E-0AED-46DF-A22D-DCFA551E2E40}" srcOrd="0" destOrd="0" presId="urn:microsoft.com/office/officeart/2018/2/layout/IconVerticalSolidList"/>
    <dgm:cxn modelId="{53BAC366-BB42-4C70-882D-21B21BC94DDE}" type="presParOf" srcId="{03CF0802-BF5B-4DB7-82E2-E5CECCC4E2A9}" destId="{A2347170-0EEE-495B-A00F-342AC7EDD586}" srcOrd="1" destOrd="0" presId="urn:microsoft.com/office/officeart/2018/2/layout/IconVerticalSolidList"/>
    <dgm:cxn modelId="{DDB2EC01-7C42-444A-9F18-02B1E58C6435}" type="presParOf" srcId="{03CF0802-BF5B-4DB7-82E2-E5CECCC4E2A9}" destId="{DE403F9A-E921-40CB-B7DF-E9999340652E}" srcOrd="2" destOrd="0" presId="urn:microsoft.com/office/officeart/2018/2/layout/IconVerticalSolidList"/>
    <dgm:cxn modelId="{1F72F6A3-46A2-4565-AD58-8CA9FD11DE57}" type="presParOf" srcId="{03CF0802-BF5B-4DB7-82E2-E5CECCC4E2A9}" destId="{D35EEFCD-09DC-4A34-8906-981EE8D64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CD29D-4EEA-4CBA-9FF4-A4EF32F0AD56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3FB01-85E9-4136-B8C4-595A412774CB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C6CCB-6126-4701-B0B8-4CACDFD286AE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 – Présentation du projet</a:t>
          </a:r>
          <a:endParaRPr lang="en-US" sz="1900" kern="1200" dirty="0"/>
        </a:p>
      </dsp:txBody>
      <dsp:txXfrm>
        <a:off x="916542" y="3725"/>
        <a:ext cx="5273916" cy="793543"/>
      </dsp:txXfrm>
    </dsp:sp>
    <dsp:sp modelId="{ABBDCEC4-659E-401C-815A-5F3233002C5B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C4930-7D12-4F26-84FB-C3A4ECE7B0E6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14A71-3FA5-4927-8D21-05EC399174B1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 – Objectifs du projet</a:t>
          </a:r>
          <a:endParaRPr lang="en-US" sz="1900" kern="1200"/>
        </a:p>
      </dsp:txBody>
      <dsp:txXfrm>
        <a:off x="916542" y="995655"/>
        <a:ext cx="5273916" cy="793543"/>
      </dsp:txXfrm>
    </dsp:sp>
    <dsp:sp modelId="{C59F52C4-1702-4A82-8C97-CCC2AB81AFA7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6DC64-5471-4F08-9ABB-F9D3D101BF88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8F03-4503-4C85-B1D1-82E9228C5CEF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III – Technologies utilisées</a:t>
          </a:r>
          <a:endParaRPr lang="en-US" sz="1900" kern="1200"/>
        </a:p>
      </dsp:txBody>
      <dsp:txXfrm>
        <a:off x="916542" y="1987584"/>
        <a:ext cx="5273916" cy="793543"/>
      </dsp:txXfrm>
    </dsp:sp>
    <dsp:sp modelId="{BB4D7E92-1640-4CBF-BD7E-58BD04F72218}">
      <dsp:nvSpPr>
        <dsp:cNvPr id="0" name=""/>
        <dsp:cNvSpPr/>
      </dsp:nvSpPr>
      <dsp:spPr>
        <a:xfrm>
          <a:off x="0" y="3852213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39889-7FC1-4CCD-8907-7AA40F8E869D}">
      <dsp:nvSpPr>
        <dsp:cNvPr id="0" name=""/>
        <dsp:cNvSpPr/>
      </dsp:nvSpPr>
      <dsp:spPr>
        <a:xfrm>
          <a:off x="259992" y="402195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A55B5-2665-477C-845E-B51338526692}">
      <dsp:nvSpPr>
        <dsp:cNvPr id="0" name=""/>
        <dsp:cNvSpPr/>
      </dsp:nvSpPr>
      <dsp:spPr>
        <a:xfrm>
          <a:off x="916542" y="385221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 – Problèmes rencontrés</a:t>
          </a:r>
          <a:endParaRPr lang="en-US" sz="1900" kern="1200" dirty="0"/>
        </a:p>
      </dsp:txBody>
      <dsp:txXfrm>
        <a:off x="916542" y="3852213"/>
        <a:ext cx="5273916" cy="793543"/>
      </dsp:txXfrm>
    </dsp:sp>
    <dsp:sp modelId="{B26ADC5E-0AED-46DF-A22D-DCFA551E2E40}">
      <dsp:nvSpPr>
        <dsp:cNvPr id="0" name=""/>
        <dsp:cNvSpPr/>
      </dsp:nvSpPr>
      <dsp:spPr>
        <a:xfrm>
          <a:off x="0" y="2898318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47170-0EEE-495B-A00F-342AC7EDD586}">
      <dsp:nvSpPr>
        <dsp:cNvPr id="0" name=""/>
        <dsp:cNvSpPr/>
      </dsp:nvSpPr>
      <dsp:spPr>
        <a:xfrm>
          <a:off x="237860" y="3113267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EEFCD-09DC-4A34-8906-981EE8D6404F}">
      <dsp:nvSpPr>
        <dsp:cNvPr id="0" name=""/>
        <dsp:cNvSpPr/>
      </dsp:nvSpPr>
      <dsp:spPr>
        <a:xfrm>
          <a:off x="898136" y="2895136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IV - Démonstration</a:t>
          </a:r>
          <a:endParaRPr lang="en-US" sz="1900" kern="1200" dirty="0"/>
        </a:p>
      </dsp:txBody>
      <dsp:txXfrm>
        <a:off x="898136" y="2895136"/>
        <a:ext cx="5273916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4056-93A2-4D3D-A8FF-C8CBE7257CEC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AAA8-D148-4D80-8A77-371DD5A8D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EA2D-073A-4D52-B713-6046337D134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EB0-B14D-47EC-9DD7-BE79F9CB58D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34C0-6153-4731-BDA6-E939D143A18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C756-3ED0-446C-A196-D20C480850B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F4A-965B-4781-AF19-D6485BFBFEB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13B3-9EAE-474D-8C71-A3910D9C974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0882-A571-4623-93A2-E5B6EF7FA6C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FD00-5E77-4EB4-A576-267AE56A30E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E1A2-90B2-4A00-97BF-DE3C6A153CB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E40-564E-4F96-99D1-4DA702B6D41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310F-062F-4D8F-A062-06FF464C839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E9DD-3652-41A6-8826-144CC9EBD1E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1A67-797A-4969-905F-DB3B9475196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4CA1-5E9E-48C0-8D2C-FAC32B28055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0675-5C41-464E-812E-430201A22B7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59CD-624E-479A-A787-AF9561A151F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195-758F-4AD6-AA00-A3707E6D8F6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D80444-C712-49DB-B9C4-C5065E23685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Développement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CASELLES Mathieu</a:t>
            </a:r>
          </a:p>
          <a:p>
            <a:r>
              <a:rPr lang="fr-FR" dirty="0"/>
              <a:t>FEYDIT Rémi</a:t>
            </a:r>
          </a:p>
          <a:p>
            <a:r>
              <a:rPr lang="fr-FR" dirty="0"/>
              <a:t>DURAND Antoine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03FDB-2DC9-4D95-BDA2-59501CB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543" y="563943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976ED96-AE0C-472A-9940-CE2D1E7D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EF36C5-223D-45A3-A5AE-F969AA8F1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0311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3D7064-D369-446F-B513-86997BBB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0708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Puissance 4 en ligne</a:t>
            </a:r>
          </a:p>
          <a:p>
            <a:r>
              <a:rPr lang="fr-FR" sz="3200" dirty="0"/>
              <a:t>Possibilité de jouer face à un bot</a:t>
            </a:r>
          </a:p>
          <a:p>
            <a:endParaRPr lang="fr-FR" sz="3200" dirty="0"/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32D9AD-12FA-466F-84AD-21710A12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 err="1"/>
              <a:t>Fonctionnalitées</a:t>
            </a:r>
            <a:r>
              <a:rPr lang="fr-FR" sz="2900" dirty="0"/>
              <a:t> :</a:t>
            </a:r>
          </a:p>
          <a:p>
            <a:pPr lvl="1"/>
            <a:r>
              <a:rPr lang="fr-FR" sz="2100" dirty="0"/>
              <a:t>Faire une partie contre un adversaire via une des 3 méthodes de </a:t>
            </a:r>
            <a:r>
              <a:rPr lang="fr-FR" sz="2100" dirty="0" err="1"/>
              <a:t>matchmaking</a:t>
            </a:r>
            <a:r>
              <a:rPr lang="fr-FR" sz="2100" dirty="0"/>
              <a:t> : Rapide, par Pseudo, Classé</a:t>
            </a:r>
          </a:p>
          <a:p>
            <a:pPr lvl="1"/>
            <a:r>
              <a:rPr lang="fr-FR" sz="2100" dirty="0"/>
              <a:t>Afficher le </a:t>
            </a:r>
            <a:r>
              <a:rPr lang="fr-FR" sz="2100" dirty="0" err="1"/>
              <a:t>leaderboard</a:t>
            </a:r>
            <a:endParaRPr lang="fr-FR" sz="2100" dirty="0"/>
          </a:p>
          <a:p>
            <a:pPr lvl="1"/>
            <a:r>
              <a:rPr lang="fr-FR" sz="2100" dirty="0"/>
              <a:t>Afficher les stats du profil</a:t>
            </a:r>
          </a:p>
          <a:p>
            <a:pPr lvl="1"/>
            <a:r>
              <a:rPr lang="fr-FR" sz="2100" dirty="0"/>
              <a:t>Jouer contre un Bot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B81FE-9661-4E13-BD13-63DD4F1E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2" descr="C Sharp (programming language) - Wikipedia">
            <a:extLst>
              <a:ext uri="{FF2B5EF4-FFF2-40B4-BE49-F238E27FC236}">
                <a16:creationId xmlns:a16="http://schemas.microsoft.com/office/drawing/2014/main" id="{8FBA52E8-0BBF-4745-B26B-CA0C3E66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41" y="1515678"/>
            <a:ext cx="3533030" cy="38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fficher l’image source">
            <a:extLst>
              <a:ext uri="{FF2B5EF4-FFF2-40B4-BE49-F238E27FC236}">
                <a16:creationId xmlns:a16="http://schemas.microsoft.com/office/drawing/2014/main" id="{149F2326-047A-4C9F-BBAE-57CA74A5A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48D30F-99DE-4111-8A52-50CE6D4C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29" y="1779266"/>
            <a:ext cx="3378834" cy="33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FF7405-1BDD-4383-80A9-274542CC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56D213-10B9-4F24-9D8B-C38DABF6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Support de communication entre client et serveur</a:t>
            </a:r>
          </a:p>
          <a:p>
            <a:r>
              <a:rPr lang="fr-FR" sz="3200" dirty="0"/>
              <a:t>Problème de rapidité avec la communication</a:t>
            </a:r>
          </a:p>
          <a:p>
            <a:r>
              <a:rPr lang="fr-FR" sz="3200" dirty="0"/>
              <a:t>Manque d’intelligence pour la réalisation de l’IA</a:t>
            </a:r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31BBD3-358B-407C-B14E-B8462E66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6FEFDD-159D-46A0-9589-8AE92FAD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148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Secteur</vt:lpstr>
      <vt:lpstr>PROJET Développement logiciel</vt:lpstr>
      <vt:lpstr>SOMMAIRE</vt:lpstr>
      <vt:lpstr>   I – Présentation du projet</vt:lpstr>
      <vt:lpstr>   II – Objectif du projet</vt:lpstr>
      <vt:lpstr>   III – Technologies utilisées</vt:lpstr>
      <vt:lpstr>   IV – Démonstration</vt:lpstr>
      <vt:lpstr>   V – Problèmes rencontrés</vt:lpstr>
      <vt:lpstr>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Antoine Durand</cp:lastModifiedBy>
  <cp:revision>28</cp:revision>
  <dcterms:created xsi:type="dcterms:W3CDTF">2020-01-23T15:13:43Z</dcterms:created>
  <dcterms:modified xsi:type="dcterms:W3CDTF">2021-04-26T17:10:58Z</dcterms:modified>
</cp:coreProperties>
</file>