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8" r:id="rId5"/>
    <p:sldId id="270" r:id="rId6"/>
    <p:sldId id="271" r:id="rId7"/>
    <p:sldId id="27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4735E4-8E27-4770-9634-EB67DA0F15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DCFED8-77B9-44BD-B79E-DD0D53FAFCC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 – Présentation du projet</a:t>
          </a:r>
          <a:endParaRPr lang="en-US" dirty="0"/>
        </a:p>
      </dgm:t>
    </dgm:pt>
    <dgm:pt modelId="{37D03683-92B2-49AF-A784-575CA18EEEC1}" type="parTrans" cxnId="{76F0811C-3BFE-4659-A071-9755F7FA328A}">
      <dgm:prSet/>
      <dgm:spPr/>
      <dgm:t>
        <a:bodyPr/>
        <a:lstStyle/>
        <a:p>
          <a:endParaRPr lang="en-US"/>
        </a:p>
      </dgm:t>
    </dgm:pt>
    <dgm:pt modelId="{9315568A-78D2-45C6-81BC-7F8BD98BFEFD}" type="sibTrans" cxnId="{76F0811C-3BFE-4659-A071-9755F7FA32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E687C5-34EE-4302-B775-1EB97E5124A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II – Objectifs du projet</a:t>
          </a:r>
          <a:endParaRPr lang="en-US"/>
        </a:p>
      </dgm:t>
    </dgm:pt>
    <dgm:pt modelId="{6B5A7FFC-3720-468B-A1EC-FA0C7FF9B332}" type="parTrans" cxnId="{146184D5-22E5-4FBD-BB05-E9098B04C7C3}">
      <dgm:prSet/>
      <dgm:spPr/>
      <dgm:t>
        <a:bodyPr/>
        <a:lstStyle/>
        <a:p>
          <a:endParaRPr lang="en-US"/>
        </a:p>
      </dgm:t>
    </dgm:pt>
    <dgm:pt modelId="{6E3BCFE4-0F45-441A-B113-11D1CC7A988D}" type="sibTrans" cxnId="{146184D5-22E5-4FBD-BB05-E9098B04C7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F27E07-7CCC-4707-BBAC-8488359A4F6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III – Technologies utilisées</a:t>
          </a:r>
          <a:endParaRPr lang="en-US"/>
        </a:p>
      </dgm:t>
    </dgm:pt>
    <dgm:pt modelId="{F4138F98-E38A-4C80-A098-DE9EC5234AE7}" type="parTrans" cxnId="{D52D2AF9-A04B-45A5-A9F5-D8C6125B4894}">
      <dgm:prSet/>
      <dgm:spPr/>
      <dgm:t>
        <a:bodyPr/>
        <a:lstStyle/>
        <a:p>
          <a:endParaRPr lang="en-US"/>
        </a:p>
      </dgm:t>
    </dgm:pt>
    <dgm:pt modelId="{EE09742E-9685-4DD5-8F54-CC47D1F78CAC}" type="sibTrans" cxnId="{D52D2AF9-A04B-45A5-A9F5-D8C6125B48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CB89A0-461A-4112-B3E5-592CDB17F48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IV – Problèmes rencontrées</a:t>
          </a:r>
          <a:endParaRPr lang="en-US"/>
        </a:p>
      </dgm:t>
    </dgm:pt>
    <dgm:pt modelId="{17B080D0-DFD1-4DF1-872E-C3B43C6D852E}" type="parTrans" cxnId="{7AD81F9B-BFBE-45BD-9144-18114A29AF61}">
      <dgm:prSet/>
      <dgm:spPr/>
      <dgm:t>
        <a:bodyPr/>
        <a:lstStyle/>
        <a:p>
          <a:endParaRPr lang="en-US"/>
        </a:p>
      </dgm:t>
    </dgm:pt>
    <dgm:pt modelId="{6C26C551-7AF0-4A52-9091-0C62A15964EA}" type="sibTrans" cxnId="{7AD81F9B-BFBE-45BD-9144-18114A29AF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432263-C691-4139-92C0-D46F81EB2E3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V - Démonstration</a:t>
          </a:r>
          <a:endParaRPr lang="en-US"/>
        </a:p>
      </dgm:t>
    </dgm:pt>
    <dgm:pt modelId="{8DEBA5F0-D8DF-4F5D-9557-41D29C7DDEC6}" type="parTrans" cxnId="{E7277EAE-B1BA-4F48-867A-6314BA4EA574}">
      <dgm:prSet/>
      <dgm:spPr/>
      <dgm:t>
        <a:bodyPr/>
        <a:lstStyle/>
        <a:p>
          <a:endParaRPr lang="en-US"/>
        </a:p>
      </dgm:t>
    </dgm:pt>
    <dgm:pt modelId="{2C1D1D90-99FC-4AA9-BA75-D77B9CBE8664}" type="sibTrans" cxnId="{E7277EAE-B1BA-4F48-867A-6314BA4EA574}">
      <dgm:prSet/>
      <dgm:spPr/>
      <dgm:t>
        <a:bodyPr/>
        <a:lstStyle/>
        <a:p>
          <a:endParaRPr lang="en-US"/>
        </a:p>
      </dgm:t>
    </dgm:pt>
    <dgm:pt modelId="{9919C541-4305-4BFD-A043-EDEF7111DE7D}" type="pres">
      <dgm:prSet presAssocID="{FC4735E4-8E27-4770-9634-EB67DA0F15F0}" presName="root" presStyleCnt="0">
        <dgm:presLayoutVars>
          <dgm:dir/>
          <dgm:resizeHandles val="exact"/>
        </dgm:presLayoutVars>
      </dgm:prSet>
      <dgm:spPr/>
    </dgm:pt>
    <dgm:pt modelId="{25F07A21-3B24-4EA5-9C3C-6826AB1E0875}" type="pres">
      <dgm:prSet presAssocID="{B2DCFED8-77B9-44BD-B79E-DD0D53FAFCCD}" presName="compNode" presStyleCnt="0"/>
      <dgm:spPr/>
    </dgm:pt>
    <dgm:pt modelId="{051CD29D-4EEA-4CBA-9FF4-A4EF32F0AD56}" type="pres">
      <dgm:prSet presAssocID="{B2DCFED8-77B9-44BD-B79E-DD0D53FAFCCD}" presName="bgRect" presStyleLbl="bgShp" presStyleIdx="0" presStyleCnt="5"/>
      <dgm:spPr/>
    </dgm:pt>
    <dgm:pt modelId="{9113FB01-85E9-4136-B8C4-595A412774CB}" type="pres">
      <dgm:prSet presAssocID="{B2DCFED8-77B9-44BD-B79E-DD0D53FAFCC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8E48F3A5-C85C-4A01-BCF1-9133C98252BE}" type="pres">
      <dgm:prSet presAssocID="{B2DCFED8-77B9-44BD-B79E-DD0D53FAFCCD}" presName="spaceRect" presStyleCnt="0"/>
      <dgm:spPr/>
    </dgm:pt>
    <dgm:pt modelId="{B37C6CCB-6126-4701-B0B8-4CACDFD286AE}" type="pres">
      <dgm:prSet presAssocID="{B2DCFED8-77B9-44BD-B79E-DD0D53FAFCCD}" presName="parTx" presStyleLbl="revTx" presStyleIdx="0" presStyleCnt="5">
        <dgm:presLayoutVars>
          <dgm:chMax val="0"/>
          <dgm:chPref val="0"/>
        </dgm:presLayoutVars>
      </dgm:prSet>
      <dgm:spPr/>
    </dgm:pt>
    <dgm:pt modelId="{0292F355-218F-440D-89A7-035B9902789D}" type="pres">
      <dgm:prSet presAssocID="{9315568A-78D2-45C6-81BC-7F8BD98BFEFD}" presName="sibTrans" presStyleCnt="0"/>
      <dgm:spPr/>
    </dgm:pt>
    <dgm:pt modelId="{BCA9C6C7-4D4F-440E-8407-626E4F104954}" type="pres">
      <dgm:prSet presAssocID="{6EE687C5-34EE-4302-B775-1EB97E5124A3}" presName="compNode" presStyleCnt="0"/>
      <dgm:spPr/>
    </dgm:pt>
    <dgm:pt modelId="{ABBDCEC4-659E-401C-815A-5F3233002C5B}" type="pres">
      <dgm:prSet presAssocID="{6EE687C5-34EE-4302-B775-1EB97E5124A3}" presName="bgRect" presStyleLbl="bgShp" presStyleIdx="1" presStyleCnt="5"/>
      <dgm:spPr/>
    </dgm:pt>
    <dgm:pt modelId="{E6EC4930-7D12-4F26-84FB-C3A4ECE7B0E6}" type="pres">
      <dgm:prSet presAssocID="{6EE687C5-34EE-4302-B775-1EB97E5124A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998F1EE-1F6D-42DF-9B9C-57318889781C}" type="pres">
      <dgm:prSet presAssocID="{6EE687C5-34EE-4302-B775-1EB97E5124A3}" presName="spaceRect" presStyleCnt="0"/>
      <dgm:spPr/>
    </dgm:pt>
    <dgm:pt modelId="{16E14A71-3FA5-4927-8D21-05EC399174B1}" type="pres">
      <dgm:prSet presAssocID="{6EE687C5-34EE-4302-B775-1EB97E5124A3}" presName="parTx" presStyleLbl="revTx" presStyleIdx="1" presStyleCnt="5">
        <dgm:presLayoutVars>
          <dgm:chMax val="0"/>
          <dgm:chPref val="0"/>
        </dgm:presLayoutVars>
      </dgm:prSet>
      <dgm:spPr/>
    </dgm:pt>
    <dgm:pt modelId="{BFFB4A9D-7535-49D6-AFAA-3586755542C9}" type="pres">
      <dgm:prSet presAssocID="{6E3BCFE4-0F45-441A-B113-11D1CC7A988D}" presName="sibTrans" presStyleCnt="0"/>
      <dgm:spPr/>
    </dgm:pt>
    <dgm:pt modelId="{C1BA9F25-8410-4B35-BBC0-77B6B735ECB0}" type="pres">
      <dgm:prSet presAssocID="{E9F27E07-7CCC-4707-BBAC-8488359A4F62}" presName="compNode" presStyleCnt="0"/>
      <dgm:spPr/>
    </dgm:pt>
    <dgm:pt modelId="{C59F52C4-1702-4A82-8C97-CCC2AB81AFA7}" type="pres">
      <dgm:prSet presAssocID="{E9F27E07-7CCC-4707-BBAC-8488359A4F62}" presName="bgRect" presStyleLbl="bgShp" presStyleIdx="2" presStyleCnt="5"/>
      <dgm:spPr/>
    </dgm:pt>
    <dgm:pt modelId="{4446DC64-5471-4F08-9ABB-F9D3D101BF88}" type="pres">
      <dgm:prSet presAssocID="{E9F27E07-7CCC-4707-BBAC-8488359A4F6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F6387ED-BB44-4686-BF0E-B8E01E1481E2}" type="pres">
      <dgm:prSet presAssocID="{E9F27E07-7CCC-4707-BBAC-8488359A4F62}" presName="spaceRect" presStyleCnt="0"/>
      <dgm:spPr/>
    </dgm:pt>
    <dgm:pt modelId="{B2548F03-4503-4C85-B1D1-82E9228C5CEF}" type="pres">
      <dgm:prSet presAssocID="{E9F27E07-7CCC-4707-BBAC-8488359A4F62}" presName="parTx" presStyleLbl="revTx" presStyleIdx="2" presStyleCnt="5">
        <dgm:presLayoutVars>
          <dgm:chMax val="0"/>
          <dgm:chPref val="0"/>
        </dgm:presLayoutVars>
      </dgm:prSet>
      <dgm:spPr/>
    </dgm:pt>
    <dgm:pt modelId="{1F83FADE-16C4-4CF6-9F87-3E791361D6AD}" type="pres">
      <dgm:prSet presAssocID="{EE09742E-9685-4DD5-8F54-CC47D1F78CAC}" presName="sibTrans" presStyleCnt="0"/>
      <dgm:spPr/>
    </dgm:pt>
    <dgm:pt modelId="{853A1981-5D69-4EC7-A1BE-B8057803661D}" type="pres">
      <dgm:prSet presAssocID="{7CCB89A0-461A-4112-B3E5-592CDB17F48C}" presName="compNode" presStyleCnt="0"/>
      <dgm:spPr/>
    </dgm:pt>
    <dgm:pt modelId="{BB4D7E92-1640-4CBF-BD7E-58BD04F72218}" type="pres">
      <dgm:prSet presAssocID="{7CCB89A0-461A-4112-B3E5-592CDB17F48C}" presName="bgRect" presStyleLbl="bgShp" presStyleIdx="3" presStyleCnt="5"/>
      <dgm:spPr/>
    </dgm:pt>
    <dgm:pt modelId="{A4339889-7FC1-4CCD-8907-7AA40F8E869D}" type="pres">
      <dgm:prSet presAssocID="{7CCB89A0-461A-4112-B3E5-592CDB17F48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51AC413-1099-4C83-A547-B02ECA225745}" type="pres">
      <dgm:prSet presAssocID="{7CCB89A0-461A-4112-B3E5-592CDB17F48C}" presName="spaceRect" presStyleCnt="0"/>
      <dgm:spPr/>
    </dgm:pt>
    <dgm:pt modelId="{CA4A55B5-2665-477C-845E-B51338526692}" type="pres">
      <dgm:prSet presAssocID="{7CCB89A0-461A-4112-B3E5-592CDB17F48C}" presName="parTx" presStyleLbl="revTx" presStyleIdx="3" presStyleCnt="5">
        <dgm:presLayoutVars>
          <dgm:chMax val="0"/>
          <dgm:chPref val="0"/>
        </dgm:presLayoutVars>
      </dgm:prSet>
      <dgm:spPr/>
    </dgm:pt>
    <dgm:pt modelId="{02A276A2-384B-4AEC-95BD-FAF1A42A482F}" type="pres">
      <dgm:prSet presAssocID="{6C26C551-7AF0-4A52-9091-0C62A15964EA}" presName="sibTrans" presStyleCnt="0"/>
      <dgm:spPr/>
    </dgm:pt>
    <dgm:pt modelId="{03CF0802-BF5B-4DB7-82E2-E5CECCC4E2A9}" type="pres">
      <dgm:prSet presAssocID="{A0432263-C691-4139-92C0-D46F81EB2E38}" presName="compNode" presStyleCnt="0"/>
      <dgm:spPr/>
    </dgm:pt>
    <dgm:pt modelId="{B26ADC5E-0AED-46DF-A22D-DCFA551E2E40}" type="pres">
      <dgm:prSet presAssocID="{A0432263-C691-4139-92C0-D46F81EB2E38}" presName="bgRect" presStyleLbl="bgShp" presStyleIdx="4" presStyleCnt="5"/>
      <dgm:spPr/>
    </dgm:pt>
    <dgm:pt modelId="{A2347170-0EEE-495B-A00F-342AC7EDD586}" type="pres">
      <dgm:prSet presAssocID="{A0432263-C691-4139-92C0-D46F81EB2E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E403F9A-E921-40CB-B7DF-E9999340652E}" type="pres">
      <dgm:prSet presAssocID="{A0432263-C691-4139-92C0-D46F81EB2E38}" presName="spaceRect" presStyleCnt="0"/>
      <dgm:spPr/>
    </dgm:pt>
    <dgm:pt modelId="{D35EEFCD-09DC-4A34-8906-981EE8D6404F}" type="pres">
      <dgm:prSet presAssocID="{A0432263-C691-4139-92C0-D46F81EB2E3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0FB4C00-5337-4A24-96C8-7573BD70DC80}" type="presOf" srcId="{FC4735E4-8E27-4770-9634-EB67DA0F15F0}" destId="{9919C541-4305-4BFD-A043-EDEF7111DE7D}" srcOrd="0" destOrd="0" presId="urn:microsoft.com/office/officeart/2018/2/layout/IconVerticalSolidList"/>
    <dgm:cxn modelId="{A6770C10-8B5E-4E32-9A63-B24027FE7EA4}" type="presOf" srcId="{6EE687C5-34EE-4302-B775-1EB97E5124A3}" destId="{16E14A71-3FA5-4927-8D21-05EC399174B1}" srcOrd="0" destOrd="0" presId="urn:microsoft.com/office/officeart/2018/2/layout/IconVerticalSolidList"/>
    <dgm:cxn modelId="{76F0811C-3BFE-4659-A071-9755F7FA328A}" srcId="{FC4735E4-8E27-4770-9634-EB67DA0F15F0}" destId="{B2DCFED8-77B9-44BD-B79E-DD0D53FAFCCD}" srcOrd="0" destOrd="0" parTransId="{37D03683-92B2-49AF-A784-575CA18EEEC1}" sibTransId="{9315568A-78D2-45C6-81BC-7F8BD98BFEFD}"/>
    <dgm:cxn modelId="{AB85BD3A-0A8D-4F07-B819-D90AF9F8640E}" type="presOf" srcId="{A0432263-C691-4139-92C0-D46F81EB2E38}" destId="{D35EEFCD-09DC-4A34-8906-981EE8D6404F}" srcOrd="0" destOrd="0" presId="urn:microsoft.com/office/officeart/2018/2/layout/IconVerticalSolidList"/>
    <dgm:cxn modelId="{D167F265-68A1-462A-8AC4-00ED69FF010C}" type="presOf" srcId="{E9F27E07-7CCC-4707-BBAC-8488359A4F62}" destId="{B2548F03-4503-4C85-B1D1-82E9228C5CEF}" srcOrd="0" destOrd="0" presId="urn:microsoft.com/office/officeart/2018/2/layout/IconVerticalSolidList"/>
    <dgm:cxn modelId="{8789A47B-4CB9-471A-9C14-1B4251E5F1EE}" type="presOf" srcId="{B2DCFED8-77B9-44BD-B79E-DD0D53FAFCCD}" destId="{B37C6CCB-6126-4701-B0B8-4CACDFD286AE}" srcOrd="0" destOrd="0" presId="urn:microsoft.com/office/officeart/2018/2/layout/IconVerticalSolidList"/>
    <dgm:cxn modelId="{72971F98-EB1E-4994-9BFD-E9C198843F56}" type="presOf" srcId="{7CCB89A0-461A-4112-B3E5-592CDB17F48C}" destId="{CA4A55B5-2665-477C-845E-B51338526692}" srcOrd="0" destOrd="0" presId="urn:microsoft.com/office/officeart/2018/2/layout/IconVerticalSolidList"/>
    <dgm:cxn modelId="{7AD81F9B-BFBE-45BD-9144-18114A29AF61}" srcId="{FC4735E4-8E27-4770-9634-EB67DA0F15F0}" destId="{7CCB89A0-461A-4112-B3E5-592CDB17F48C}" srcOrd="3" destOrd="0" parTransId="{17B080D0-DFD1-4DF1-872E-C3B43C6D852E}" sibTransId="{6C26C551-7AF0-4A52-9091-0C62A15964EA}"/>
    <dgm:cxn modelId="{E7277EAE-B1BA-4F48-867A-6314BA4EA574}" srcId="{FC4735E4-8E27-4770-9634-EB67DA0F15F0}" destId="{A0432263-C691-4139-92C0-D46F81EB2E38}" srcOrd="4" destOrd="0" parTransId="{8DEBA5F0-D8DF-4F5D-9557-41D29C7DDEC6}" sibTransId="{2C1D1D90-99FC-4AA9-BA75-D77B9CBE8664}"/>
    <dgm:cxn modelId="{146184D5-22E5-4FBD-BB05-E9098B04C7C3}" srcId="{FC4735E4-8E27-4770-9634-EB67DA0F15F0}" destId="{6EE687C5-34EE-4302-B775-1EB97E5124A3}" srcOrd="1" destOrd="0" parTransId="{6B5A7FFC-3720-468B-A1EC-FA0C7FF9B332}" sibTransId="{6E3BCFE4-0F45-441A-B113-11D1CC7A988D}"/>
    <dgm:cxn modelId="{D52D2AF9-A04B-45A5-A9F5-D8C6125B4894}" srcId="{FC4735E4-8E27-4770-9634-EB67DA0F15F0}" destId="{E9F27E07-7CCC-4707-BBAC-8488359A4F62}" srcOrd="2" destOrd="0" parTransId="{F4138F98-E38A-4C80-A098-DE9EC5234AE7}" sibTransId="{EE09742E-9685-4DD5-8F54-CC47D1F78CAC}"/>
    <dgm:cxn modelId="{DA4C3318-5601-4111-AA08-D693A39E4ED1}" type="presParOf" srcId="{9919C541-4305-4BFD-A043-EDEF7111DE7D}" destId="{25F07A21-3B24-4EA5-9C3C-6826AB1E0875}" srcOrd="0" destOrd="0" presId="urn:microsoft.com/office/officeart/2018/2/layout/IconVerticalSolidList"/>
    <dgm:cxn modelId="{C64E1C50-4DF8-44DB-83DA-79EE23B2D904}" type="presParOf" srcId="{25F07A21-3B24-4EA5-9C3C-6826AB1E0875}" destId="{051CD29D-4EEA-4CBA-9FF4-A4EF32F0AD56}" srcOrd="0" destOrd="0" presId="urn:microsoft.com/office/officeart/2018/2/layout/IconVerticalSolidList"/>
    <dgm:cxn modelId="{0432E073-4442-4794-A8E4-FFA795B33696}" type="presParOf" srcId="{25F07A21-3B24-4EA5-9C3C-6826AB1E0875}" destId="{9113FB01-85E9-4136-B8C4-595A412774CB}" srcOrd="1" destOrd="0" presId="urn:microsoft.com/office/officeart/2018/2/layout/IconVerticalSolidList"/>
    <dgm:cxn modelId="{F567AC91-EB2E-40EE-B139-B2665C810D98}" type="presParOf" srcId="{25F07A21-3B24-4EA5-9C3C-6826AB1E0875}" destId="{8E48F3A5-C85C-4A01-BCF1-9133C98252BE}" srcOrd="2" destOrd="0" presId="urn:microsoft.com/office/officeart/2018/2/layout/IconVerticalSolidList"/>
    <dgm:cxn modelId="{6408879A-3D32-48B7-B53D-779A391396F2}" type="presParOf" srcId="{25F07A21-3B24-4EA5-9C3C-6826AB1E0875}" destId="{B37C6CCB-6126-4701-B0B8-4CACDFD286AE}" srcOrd="3" destOrd="0" presId="urn:microsoft.com/office/officeart/2018/2/layout/IconVerticalSolidList"/>
    <dgm:cxn modelId="{E0000068-3005-4F3C-9C74-6B4D9848698A}" type="presParOf" srcId="{9919C541-4305-4BFD-A043-EDEF7111DE7D}" destId="{0292F355-218F-440D-89A7-035B9902789D}" srcOrd="1" destOrd="0" presId="urn:microsoft.com/office/officeart/2018/2/layout/IconVerticalSolidList"/>
    <dgm:cxn modelId="{58006AC0-7212-41DD-8F4F-2265AB065D0D}" type="presParOf" srcId="{9919C541-4305-4BFD-A043-EDEF7111DE7D}" destId="{BCA9C6C7-4D4F-440E-8407-626E4F104954}" srcOrd="2" destOrd="0" presId="urn:microsoft.com/office/officeart/2018/2/layout/IconVerticalSolidList"/>
    <dgm:cxn modelId="{29728389-CE73-48C2-956F-04D2A8655654}" type="presParOf" srcId="{BCA9C6C7-4D4F-440E-8407-626E4F104954}" destId="{ABBDCEC4-659E-401C-815A-5F3233002C5B}" srcOrd="0" destOrd="0" presId="urn:microsoft.com/office/officeart/2018/2/layout/IconVerticalSolidList"/>
    <dgm:cxn modelId="{7502D412-69CE-4B2B-98D4-1E119134225C}" type="presParOf" srcId="{BCA9C6C7-4D4F-440E-8407-626E4F104954}" destId="{E6EC4930-7D12-4F26-84FB-C3A4ECE7B0E6}" srcOrd="1" destOrd="0" presId="urn:microsoft.com/office/officeart/2018/2/layout/IconVerticalSolidList"/>
    <dgm:cxn modelId="{8B5DFEAB-052F-4852-9B9B-B09E068A8DE0}" type="presParOf" srcId="{BCA9C6C7-4D4F-440E-8407-626E4F104954}" destId="{B998F1EE-1F6D-42DF-9B9C-57318889781C}" srcOrd="2" destOrd="0" presId="urn:microsoft.com/office/officeart/2018/2/layout/IconVerticalSolidList"/>
    <dgm:cxn modelId="{F798CEB6-E3B1-4EBF-946E-9123C8291C75}" type="presParOf" srcId="{BCA9C6C7-4D4F-440E-8407-626E4F104954}" destId="{16E14A71-3FA5-4927-8D21-05EC399174B1}" srcOrd="3" destOrd="0" presId="urn:microsoft.com/office/officeart/2018/2/layout/IconVerticalSolidList"/>
    <dgm:cxn modelId="{8379BB67-1921-46EF-93B2-0990DBC89B9E}" type="presParOf" srcId="{9919C541-4305-4BFD-A043-EDEF7111DE7D}" destId="{BFFB4A9D-7535-49D6-AFAA-3586755542C9}" srcOrd="3" destOrd="0" presId="urn:microsoft.com/office/officeart/2018/2/layout/IconVerticalSolidList"/>
    <dgm:cxn modelId="{CA70D8AA-7228-4180-9FD4-AE4A2BD0AA6A}" type="presParOf" srcId="{9919C541-4305-4BFD-A043-EDEF7111DE7D}" destId="{C1BA9F25-8410-4B35-BBC0-77B6B735ECB0}" srcOrd="4" destOrd="0" presId="urn:microsoft.com/office/officeart/2018/2/layout/IconVerticalSolidList"/>
    <dgm:cxn modelId="{C04A4462-78C6-4CDC-A089-41EBD59F7F92}" type="presParOf" srcId="{C1BA9F25-8410-4B35-BBC0-77B6B735ECB0}" destId="{C59F52C4-1702-4A82-8C97-CCC2AB81AFA7}" srcOrd="0" destOrd="0" presId="urn:microsoft.com/office/officeart/2018/2/layout/IconVerticalSolidList"/>
    <dgm:cxn modelId="{6D97F316-A1A2-40D7-BAF9-0105DC28803F}" type="presParOf" srcId="{C1BA9F25-8410-4B35-BBC0-77B6B735ECB0}" destId="{4446DC64-5471-4F08-9ABB-F9D3D101BF88}" srcOrd="1" destOrd="0" presId="urn:microsoft.com/office/officeart/2018/2/layout/IconVerticalSolidList"/>
    <dgm:cxn modelId="{C04533E6-6CB2-40AB-B61F-B0CCDF7DFAD4}" type="presParOf" srcId="{C1BA9F25-8410-4B35-BBC0-77B6B735ECB0}" destId="{DF6387ED-BB44-4686-BF0E-B8E01E1481E2}" srcOrd="2" destOrd="0" presId="urn:microsoft.com/office/officeart/2018/2/layout/IconVerticalSolidList"/>
    <dgm:cxn modelId="{021DB2AB-043B-433F-AA4B-CBD9A89C582D}" type="presParOf" srcId="{C1BA9F25-8410-4B35-BBC0-77B6B735ECB0}" destId="{B2548F03-4503-4C85-B1D1-82E9228C5CEF}" srcOrd="3" destOrd="0" presId="urn:microsoft.com/office/officeart/2018/2/layout/IconVerticalSolidList"/>
    <dgm:cxn modelId="{3F606396-352E-4F30-972E-B812FB9D3D74}" type="presParOf" srcId="{9919C541-4305-4BFD-A043-EDEF7111DE7D}" destId="{1F83FADE-16C4-4CF6-9F87-3E791361D6AD}" srcOrd="5" destOrd="0" presId="urn:microsoft.com/office/officeart/2018/2/layout/IconVerticalSolidList"/>
    <dgm:cxn modelId="{E4591ABB-D952-447A-B338-3F15D05A827E}" type="presParOf" srcId="{9919C541-4305-4BFD-A043-EDEF7111DE7D}" destId="{853A1981-5D69-4EC7-A1BE-B8057803661D}" srcOrd="6" destOrd="0" presId="urn:microsoft.com/office/officeart/2018/2/layout/IconVerticalSolidList"/>
    <dgm:cxn modelId="{9EFEC5CF-23DB-4A65-AB5F-8E33A234D11D}" type="presParOf" srcId="{853A1981-5D69-4EC7-A1BE-B8057803661D}" destId="{BB4D7E92-1640-4CBF-BD7E-58BD04F72218}" srcOrd="0" destOrd="0" presId="urn:microsoft.com/office/officeart/2018/2/layout/IconVerticalSolidList"/>
    <dgm:cxn modelId="{D7938044-5913-49E8-B308-A0A484368748}" type="presParOf" srcId="{853A1981-5D69-4EC7-A1BE-B8057803661D}" destId="{A4339889-7FC1-4CCD-8907-7AA40F8E869D}" srcOrd="1" destOrd="0" presId="urn:microsoft.com/office/officeart/2018/2/layout/IconVerticalSolidList"/>
    <dgm:cxn modelId="{75694BA0-D640-4810-BDA2-349DA14E3E91}" type="presParOf" srcId="{853A1981-5D69-4EC7-A1BE-B8057803661D}" destId="{E51AC413-1099-4C83-A547-B02ECA225745}" srcOrd="2" destOrd="0" presId="urn:microsoft.com/office/officeart/2018/2/layout/IconVerticalSolidList"/>
    <dgm:cxn modelId="{9CE3DB68-A28A-4010-A4B5-634EA9BA1A21}" type="presParOf" srcId="{853A1981-5D69-4EC7-A1BE-B8057803661D}" destId="{CA4A55B5-2665-477C-845E-B51338526692}" srcOrd="3" destOrd="0" presId="urn:microsoft.com/office/officeart/2018/2/layout/IconVerticalSolidList"/>
    <dgm:cxn modelId="{B70B56B4-EE9B-4D5A-B808-013AA3AA256F}" type="presParOf" srcId="{9919C541-4305-4BFD-A043-EDEF7111DE7D}" destId="{02A276A2-384B-4AEC-95BD-FAF1A42A482F}" srcOrd="7" destOrd="0" presId="urn:microsoft.com/office/officeart/2018/2/layout/IconVerticalSolidList"/>
    <dgm:cxn modelId="{E5801DB2-3FCF-45C0-9E38-C0E97F401110}" type="presParOf" srcId="{9919C541-4305-4BFD-A043-EDEF7111DE7D}" destId="{03CF0802-BF5B-4DB7-82E2-E5CECCC4E2A9}" srcOrd="8" destOrd="0" presId="urn:microsoft.com/office/officeart/2018/2/layout/IconVerticalSolidList"/>
    <dgm:cxn modelId="{18DD463F-9A95-4001-A5FF-DC88A2D9AE2B}" type="presParOf" srcId="{03CF0802-BF5B-4DB7-82E2-E5CECCC4E2A9}" destId="{B26ADC5E-0AED-46DF-A22D-DCFA551E2E40}" srcOrd="0" destOrd="0" presId="urn:microsoft.com/office/officeart/2018/2/layout/IconVerticalSolidList"/>
    <dgm:cxn modelId="{53BAC366-BB42-4C70-882D-21B21BC94DDE}" type="presParOf" srcId="{03CF0802-BF5B-4DB7-82E2-E5CECCC4E2A9}" destId="{A2347170-0EEE-495B-A00F-342AC7EDD586}" srcOrd="1" destOrd="0" presId="urn:microsoft.com/office/officeart/2018/2/layout/IconVerticalSolidList"/>
    <dgm:cxn modelId="{DDB2EC01-7C42-444A-9F18-02B1E58C6435}" type="presParOf" srcId="{03CF0802-BF5B-4DB7-82E2-E5CECCC4E2A9}" destId="{DE403F9A-E921-40CB-B7DF-E9999340652E}" srcOrd="2" destOrd="0" presId="urn:microsoft.com/office/officeart/2018/2/layout/IconVerticalSolidList"/>
    <dgm:cxn modelId="{1F72F6A3-46A2-4565-AD58-8CA9FD11DE57}" type="presParOf" srcId="{03CF0802-BF5B-4DB7-82E2-E5CECCC4E2A9}" destId="{D35EEFCD-09DC-4A34-8906-981EE8D640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CD29D-4EEA-4CBA-9FF4-A4EF32F0AD56}">
      <dsp:nvSpPr>
        <dsp:cNvPr id="0" name=""/>
        <dsp:cNvSpPr/>
      </dsp:nvSpPr>
      <dsp:spPr>
        <a:xfrm>
          <a:off x="0" y="3725"/>
          <a:ext cx="6190459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3FB01-85E9-4136-B8C4-595A412774CB}">
      <dsp:nvSpPr>
        <dsp:cNvPr id="0" name=""/>
        <dsp:cNvSpPr/>
      </dsp:nvSpPr>
      <dsp:spPr>
        <a:xfrm>
          <a:off x="240046" y="182272"/>
          <a:ext cx="436449" cy="436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C6CCB-6126-4701-B0B8-4CACDFD286AE}">
      <dsp:nvSpPr>
        <dsp:cNvPr id="0" name=""/>
        <dsp:cNvSpPr/>
      </dsp:nvSpPr>
      <dsp:spPr>
        <a:xfrm>
          <a:off x="916542" y="3725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 – Présentation du projet</a:t>
          </a:r>
          <a:endParaRPr lang="en-US" sz="1900" kern="1200" dirty="0"/>
        </a:p>
      </dsp:txBody>
      <dsp:txXfrm>
        <a:off x="916542" y="3725"/>
        <a:ext cx="5273916" cy="793543"/>
      </dsp:txXfrm>
    </dsp:sp>
    <dsp:sp modelId="{ABBDCEC4-659E-401C-815A-5F3233002C5B}">
      <dsp:nvSpPr>
        <dsp:cNvPr id="0" name=""/>
        <dsp:cNvSpPr/>
      </dsp:nvSpPr>
      <dsp:spPr>
        <a:xfrm>
          <a:off x="0" y="995655"/>
          <a:ext cx="6190459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C4930-7D12-4F26-84FB-C3A4ECE7B0E6}">
      <dsp:nvSpPr>
        <dsp:cNvPr id="0" name=""/>
        <dsp:cNvSpPr/>
      </dsp:nvSpPr>
      <dsp:spPr>
        <a:xfrm>
          <a:off x="240046" y="1174202"/>
          <a:ext cx="436449" cy="436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14A71-3FA5-4927-8D21-05EC399174B1}">
      <dsp:nvSpPr>
        <dsp:cNvPr id="0" name=""/>
        <dsp:cNvSpPr/>
      </dsp:nvSpPr>
      <dsp:spPr>
        <a:xfrm>
          <a:off x="916542" y="995655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II – Objectifs du projet</a:t>
          </a:r>
          <a:endParaRPr lang="en-US" sz="1900" kern="1200"/>
        </a:p>
      </dsp:txBody>
      <dsp:txXfrm>
        <a:off x="916542" y="995655"/>
        <a:ext cx="5273916" cy="793543"/>
      </dsp:txXfrm>
    </dsp:sp>
    <dsp:sp modelId="{C59F52C4-1702-4A82-8C97-CCC2AB81AFA7}">
      <dsp:nvSpPr>
        <dsp:cNvPr id="0" name=""/>
        <dsp:cNvSpPr/>
      </dsp:nvSpPr>
      <dsp:spPr>
        <a:xfrm>
          <a:off x="0" y="1987584"/>
          <a:ext cx="6190459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46DC64-5471-4F08-9ABB-F9D3D101BF88}">
      <dsp:nvSpPr>
        <dsp:cNvPr id="0" name=""/>
        <dsp:cNvSpPr/>
      </dsp:nvSpPr>
      <dsp:spPr>
        <a:xfrm>
          <a:off x="240046" y="2166131"/>
          <a:ext cx="436449" cy="436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48F03-4503-4C85-B1D1-82E9228C5CEF}">
      <dsp:nvSpPr>
        <dsp:cNvPr id="0" name=""/>
        <dsp:cNvSpPr/>
      </dsp:nvSpPr>
      <dsp:spPr>
        <a:xfrm>
          <a:off x="916542" y="1987584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III – Technologies utilisées</a:t>
          </a:r>
          <a:endParaRPr lang="en-US" sz="1900" kern="1200"/>
        </a:p>
      </dsp:txBody>
      <dsp:txXfrm>
        <a:off x="916542" y="1987584"/>
        <a:ext cx="5273916" cy="793543"/>
      </dsp:txXfrm>
    </dsp:sp>
    <dsp:sp modelId="{BB4D7E92-1640-4CBF-BD7E-58BD04F72218}">
      <dsp:nvSpPr>
        <dsp:cNvPr id="0" name=""/>
        <dsp:cNvSpPr/>
      </dsp:nvSpPr>
      <dsp:spPr>
        <a:xfrm>
          <a:off x="0" y="2979514"/>
          <a:ext cx="6190459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39889-7FC1-4CCD-8907-7AA40F8E869D}">
      <dsp:nvSpPr>
        <dsp:cNvPr id="0" name=""/>
        <dsp:cNvSpPr/>
      </dsp:nvSpPr>
      <dsp:spPr>
        <a:xfrm>
          <a:off x="240046" y="3158061"/>
          <a:ext cx="436449" cy="436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A55B5-2665-477C-845E-B51338526692}">
      <dsp:nvSpPr>
        <dsp:cNvPr id="0" name=""/>
        <dsp:cNvSpPr/>
      </dsp:nvSpPr>
      <dsp:spPr>
        <a:xfrm>
          <a:off x="916542" y="2979514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IV – Problèmes rencontrées</a:t>
          </a:r>
          <a:endParaRPr lang="en-US" sz="1900" kern="1200"/>
        </a:p>
      </dsp:txBody>
      <dsp:txXfrm>
        <a:off x="916542" y="2979514"/>
        <a:ext cx="5273916" cy="793543"/>
      </dsp:txXfrm>
    </dsp:sp>
    <dsp:sp modelId="{B26ADC5E-0AED-46DF-A22D-DCFA551E2E40}">
      <dsp:nvSpPr>
        <dsp:cNvPr id="0" name=""/>
        <dsp:cNvSpPr/>
      </dsp:nvSpPr>
      <dsp:spPr>
        <a:xfrm>
          <a:off x="0" y="3971443"/>
          <a:ext cx="6190459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47170-0EEE-495B-A00F-342AC7EDD586}">
      <dsp:nvSpPr>
        <dsp:cNvPr id="0" name=""/>
        <dsp:cNvSpPr/>
      </dsp:nvSpPr>
      <dsp:spPr>
        <a:xfrm>
          <a:off x="240046" y="4149991"/>
          <a:ext cx="436449" cy="4364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EEFCD-09DC-4A34-8906-981EE8D6404F}">
      <dsp:nvSpPr>
        <dsp:cNvPr id="0" name=""/>
        <dsp:cNvSpPr/>
      </dsp:nvSpPr>
      <dsp:spPr>
        <a:xfrm>
          <a:off x="916542" y="3971443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V - Démonstration</a:t>
          </a:r>
          <a:endParaRPr lang="en-US" sz="1900" kern="1200"/>
        </a:p>
      </dsp:txBody>
      <dsp:txXfrm>
        <a:off x="916542" y="3971443"/>
        <a:ext cx="5273916" cy="793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5820D-2AC3-415F-B5BC-E8CAE95BC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DéVeloppement</a:t>
            </a:r>
            <a:r>
              <a:rPr lang="fr-FR" dirty="0"/>
              <a:t> logiciel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3F743C-02F5-4A58-A172-EB7A413DF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CASELLLES Mathieu</a:t>
            </a:r>
          </a:p>
          <a:p>
            <a:r>
              <a:rPr lang="fr-FR" dirty="0"/>
              <a:t>FEYDIT Rémi</a:t>
            </a:r>
          </a:p>
        </p:txBody>
      </p:sp>
    </p:spTree>
    <p:extLst>
      <p:ext uri="{BB962C8B-B14F-4D97-AF65-F5344CB8AC3E}">
        <p14:creationId xmlns:p14="http://schemas.microsoft.com/office/powerpoint/2010/main" val="93274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976ED96-AE0C-472A-9940-CE2D1E7D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BEF36C5-223D-45A3-A5AE-F969AA8F1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812961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89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 – 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84E17-F1B3-41E5-8784-2B49D853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43" y="1205200"/>
            <a:ext cx="8534400" cy="4447599"/>
          </a:xfrm>
        </p:spPr>
        <p:txBody>
          <a:bodyPr>
            <a:normAutofit/>
          </a:bodyPr>
          <a:lstStyle/>
          <a:p>
            <a:r>
              <a:rPr lang="fr-FR" sz="3200" dirty="0" err="1"/>
              <a:t>Matchmaking</a:t>
            </a:r>
            <a:r>
              <a:rPr lang="fr-FR" sz="3200" dirty="0"/>
              <a:t> en ligne</a:t>
            </a:r>
          </a:p>
        </p:txBody>
      </p:sp>
      <p:sp>
        <p:nvSpPr>
          <p:cNvPr id="7" name="Rectangle 6" descr="Presentation with Org Chart">
            <a:extLst>
              <a:ext uri="{FF2B5EF4-FFF2-40B4-BE49-F238E27FC236}">
                <a16:creationId xmlns:a16="http://schemas.microsoft.com/office/drawing/2014/main" id="{90F50192-7AFA-4A4C-9A1A-8E0550BEF96B}"/>
              </a:ext>
            </a:extLst>
          </p:cNvPr>
          <p:cNvSpPr/>
          <p:nvPr/>
        </p:nvSpPr>
        <p:spPr>
          <a:xfrm>
            <a:off x="2494591" y="343890"/>
            <a:ext cx="598525" cy="61499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770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II – Objectif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84E17-F1B3-41E5-8784-2B49D853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7" y="1205200"/>
            <a:ext cx="8534400" cy="4447599"/>
          </a:xfrm>
        </p:spPr>
        <p:txBody>
          <a:bodyPr>
            <a:normAutofit/>
          </a:bodyPr>
          <a:lstStyle/>
          <a:p>
            <a:r>
              <a:rPr lang="fr-FR" sz="2900" dirty="0"/>
              <a:t>Fonctionnalités :</a:t>
            </a:r>
          </a:p>
          <a:p>
            <a:pPr lvl="1"/>
            <a:r>
              <a:rPr lang="fr-FR" sz="2100" dirty="0"/>
              <a:t>Lancer une partie en ligne via un client (Puissance 4)</a:t>
            </a:r>
          </a:p>
          <a:p>
            <a:pPr lvl="1"/>
            <a:r>
              <a:rPr lang="fr-FR" sz="2100" dirty="0"/>
              <a:t>Faire une partie contre un adversaire</a:t>
            </a:r>
          </a:p>
        </p:txBody>
      </p:sp>
      <p:sp>
        <p:nvSpPr>
          <p:cNvPr id="6" name="Rectangle 5" descr="Bullseye">
            <a:extLst>
              <a:ext uri="{FF2B5EF4-FFF2-40B4-BE49-F238E27FC236}">
                <a16:creationId xmlns:a16="http://schemas.microsoft.com/office/drawing/2014/main" id="{F0E43EA4-1713-463A-8ED2-AF2A006EE9A4}"/>
              </a:ext>
            </a:extLst>
          </p:cNvPr>
          <p:cNvSpPr/>
          <p:nvPr/>
        </p:nvSpPr>
        <p:spPr>
          <a:xfrm>
            <a:off x="2402312" y="326182"/>
            <a:ext cx="699194" cy="61499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869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III – Technologies utilisées</a:t>
            </a:r>
          </a:p>
        </p:txBody>
      </p:sp>
      <p:sp>
        <p:nvSpPr>
          <p:cNvPr id="7" name="Rectangle 6" descr="Computer">
            <a:extLst>
              <a:ext uri="{FF2B5EF4-FFF2-40B4-BE49-F238E27FC236}">
                <a16:creationId xmlns:a16="http://schemas.microsoft.com/office/drawing/2014/main" id="{38D9DF2D-A591-4EC3-BFDB-4E139EAF2799}"/>
              </a:ext>
            </a:extLst>
          </p:cNvPr>
          <p:cNvSpPr/>
          <p:nvPr/>
        </p:nvSpPr>
        <p:spPr>
          <a:xfrm>
            <a:off x="2421511" y="347666"/>
            <a:ext cx="623692" cy="60744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6" name="Picture 2" descr="C Sharp (programming language) - Wikipedia">
            <a:extLst>
              <a:ext uri="{FF2B5EF4-FFF2-40B4-BE49-F238E27FC236}">
                <a16:creationId xmlns:a16="http://schemas.microsoft.com/office/drawing/2014/main" id="{8FBA52E8-0BBF-4745-B26B-CA0C3E66D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041" y="1515678"/>
            <a:ext cx="3533030" cy="388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(langage) — Wikipédia">
            <a:extLst>
              <a:ext uri="{FF2B5EF4-FFF2-40B4-BE49-F238E27FC236}">
                <a16:creationId xmlns:a16="http://schemas.microsoft.com/office/drawing/2014/main" id="{0295923A-F00C-40CA-A6B4-2CB39B81E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420" y="1431805"/>
            <a:ext cx="2146060" cy="399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3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IV – Problèmes rencontrés</a:t>
            </a:r>
          </a:p>
        </p:txBody>
      </p:sp>
      <p:sp>
        <p:nvSpPr>
          <p:cNvPr id="11" name="Rectangle 10" descr="Warning">
            <a:extLst>
              <a:ext uri="{FF2B5EF4-FFF2-40B4-BE49-F238E27FC236}">
                <a16:creationId xmlns:a16="http://schemas.microsoft.com/office/drawing/2014/main" id="{EB43260E-BAE1-4FA5-8946-1B1251A83547}"/>
              </a:ext>
            </a:extLst>
          </p:cNvPr>
          <p:cNvSpPr/>
          <p:nvPr/>
        </p:nvSpPr>
        <p:spPr>
          <a:xfrm>
            <a:off x="2416844" y="312758"/>
            <a:ext cx="682416" cy="63391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1BDF669-2117-4E73-B918-923B7C798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88" y="1404923"/>
            <a:ext cx="8534400" cy="4447599"/>
          </a:xfrm>
        </p:spPr>
        <p:txBody>
          <a:bodyPr>
            <a:normAutofit/>
          </a:bodyPr>
          <a:lstStyle/>
          <a:p>
            <a:r>
              <a:rPr lang="fr-FR" sz="3200" dirty="0"/>
              <a:t>Des problèmes au niveau de certains formatage de réponse du serveur</a:t>
            </a:r>
          </a:p>
          <a:p>
            <a:pPr marL="0" indent="0"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230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V – Démonstration</a:t>
            </a:r>
          </a:p>
        </p:txBody>
      </p:sp>
      <p:sp>
        <p:nvSpPr>
          <p:cNvPr id="6" name="Rectangle 5" descr="Teacher">
            <a:extLst>
              <a:ext uri="{FF2B5EF4-FFF2-40B4-BE49-F238E27FC236}">
                <a16:creationId xmlns:a16="http://schemas.microsoft.com/office/drawing/2014/main" id="{40578D61-5FA0-4E11-BC62-CF735031140C}"/>
              </a:ext>
            </a:extLst>
          </p:cNvPr>
          <p:cNvSpPr/>
          <p:nvPr/>
        </p:nvSpPr>
        <p:spPr>
          <a:xfrm>
            <a:off x="2245342" y="313457"/>
            <a:ext cx="690805" cy="67586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9" name="Espace réservé du contenu 14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0ADAC11F-C162-4DC7-BE0F-A1E513253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54016" y="1619075"/>
            <a:ext cx="6262146" cy="4515668"/>
          </a:xfrm>
        </p:spPr>
      </p:pic>
    </p:spTree>
    <p:extLst>
      <p:ext uri="{BB962C8B-B14F-4D97-AF65-F5344CB8AC3E}">
        <p14:creationId xmlns:p14="http://schemas.microsoft.com/office/powerpoint/2010/main" val="413569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0AB9AC-3451-43FF-BB3D-A94B69C5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163" y="457199"/>
            <a:ext cx="8001000" cy="297180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dirty="0"/>
              <a:t>Fin du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5D9C94-A944-46B5-8F6D-D2AA5765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45" y="3939832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 dirty="0"/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173455439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108</Words>
  <Application>Microsoft Office PowerPoint</Application>
  <PresentationFormat>Grand écran</PresentationFormat>
  <Paragraphs>21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Secteur</vt:lpstr>
      <vt:lpstr>PROJET DéVeloppement logiciel</vt:lpstr>
      <vt:lpstr>SOMMAIRE</vt:lpstr>
      <vt:lpstr>   I – Présentation du projet</vt:lpstr>
      <vt:lpstr>   II – Objectif du projet</vt:lpstr>
      <vt:lpstr>   III – Technologies utilisées</vt:lpstr>
      <vt:lpstr>   IV – Problèmes rencontrés</vt:lpstr>
      <vt:lpstr>   V – Démonstration</vt:lpstr>
      <vt:lpstr>Fin du de la présentation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LARAVEL / RESPONSIVE DESIGN</dc:title>
  <dc:creator>FEYDIT Rémi</dc:creator>
  <cp:lastModifiedBy>Notitou Notitou</cp:lastModifiedBy>
  <cp:revision>14</cp:revision>
  <dcterms:created xsi:type="dcterms:W3CDTF">2020-01-23T15:13:43Z</dcterms:created>
  <dcterms:modified xsi:type="dcterms:W3CDTF">2020-05-29T11:13:00Z</dcterms:modified>
</cp:coreProperties>
</file>