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60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7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527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7963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35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34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79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897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72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29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40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1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3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2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4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74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6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1896D5-3063-485D-AE11-B3F351198D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72" b="75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E1A14D2-88E4-41ED-B339-790324429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fr-FR" sz="4800" dirty="0"/>
              <a:t>Projet Site CV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151673-47C2-416C-ACCE-02E128E64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2479" y="4712794"/>
            <a:ext cx="7219954" cy="104986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E4DF87"/>
                </a:solidFill>
              </a:rPr>
              <a:t>CASELLES Mathieu B1A Ynov</a:t>
            </a:r>
          </a:p>
        </p:txBody>
      </p:sp>
    </p:spTree>
    <p:extLst>
      <p:ext uri="{BB962C8B-B14F-4D97-AF65-F5344CB8AC3E}">
        <p14:creationId xmlns:p14="http://schemas.microsoft.com/office/powerpoint/2010/main" val="3413653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184902-11A2-497E-9657-DBCA77C2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utilisés: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22D719-7DF8-4C40-94C0-B5574DA21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084172" cy="4274015"/>
          </a:xfrm>
        </p:spPr>
        <p:txBody>
          <a:bodyPr>
            <a:normAutofit/>
          </a:bodyPr>
          <a:lstStyle/>
          <a:p>
            <a:r>
              <a:rPr lang="fr-FR" sz="4000" dirty="0"/>
              <a:t>HTML</a:t>
            </a:r>
          </a:p>
          <a:p>
            <a:r>
              <a:rPr lang="fr-FR" sz="4000" dirty="0"/>
              <a:t>CSS</a:t>
            </a:r>
          </a:p>
          <a:p>
            <a:r>
              <a:rPr lang="fr-FR" sz="4000" dirty="0"/>
              <a:t>PHP</a:t>
            </a:r>
          </a:p>
          <a:p>
            <a:r>
              <a:rPr lang="fr-FR" sz="4000" dirty="0"/>
              <a:t>MySQL</a:t>
            </a:r>
          </a:p>
          <a:p>
            <a:r>
              <a:rPr lang="fr-FR" sz="4000" dirty="0"/>
              <a:t>Nom de domaine acheté chez OVH</a:t>
            </a:r>
          </a:p>
        </p:txBody>
      </p:sp>
    </p:spTree>
    <p:extLst>
      <p:ext uri="{BB962C8B-B14F-4D97-AF65-F5344CB8AC3E}">
        <p14:creationId xmlns:p14="http://schemas.microsoft.com/office/powerpoint/2010/main" val="3737199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D3C09-5A49-49B4-88E2-4006656C1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905" y="2572624"/>
            <a:ext cx="10353762" cy="1257300"/>
          </a:xfrm>
        </p:spPr>
        <p:txBody>
          <a:bodyPr>
            <a:normAutofit/>
          </a:bodyPr>
          <a:lstStyle/>
          <a:p>
            <a:r>
              <a:rPr lang="fr-FR" sz="7200" dirty="0"/>
              <a:t>Présentation du CV</a:t>
            </a:r>
          </a:p>
        </p:txBody>
      </p:sp>
    </p:spTree>
    <p:extLst>
      <p:ext uri="{BB962C8B-B14F-4D97-AF65-F5344CB8AC3E}">
        <p14:creationId xmlns:p14="http://schemas.microsoft.com/office/powerpoint/2010/main" val="2008174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</Words>
  <Application>Microsoft Office PowerPoint</Application>
  <PresentationFormat>Grand écran</PresentationFormat>
  <Paragraphs>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Calisto MT</vt:lpstr>
      <vt:lpstr>Wingdings 2</vt:lpstr>
      <vt:lpstr>SlateVTI</vt:lpstr>
      <vt:lpstr>Projet Site CV</vt:lpstr>
      <vt:lpstr>Technologies utilisés:</vt:lpstr>
      <vt:lpstr>Présentation du CV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Site CV</dc:title>
  <dc:creator>CASELLES Mathieu</dc:creator>
  <cp:lastModifiedBy>CASELLES Mathieu</cp:lastModifiedBy>
  <cp:revision>1</cp:revision>
  <dcterms:created xsi:type="dcterms:W3CDTF">2019-06-17T06:53:20Z</dcterms:created>
  <dcterms:modified xsi:type="dcterms:W3CDTF">2019-06-17T06:59:05Z</dcterms:modified>
</cp:coreProperties>
</file>