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1F168-B9EC-435B-893F-5A3356360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fr-FR" dirty="0" err="1"/>
              <a:t>Connected</a:t>
            </a:r>
            <a:r>
              <a:rPr lang="fr-FR" dirty="0"/>
              <a:t> </a:t>
            </a:r>
            <a:r>
              <a:rPr lang="fr-FR" dirty="0" err="1"/>
              <a:t>Flowers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E1C14-C7F8-42EA-A756-8A83F4906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Mathieu </a:t>
            </a:r>
            <a:r>
              <a:rPr lang="fr-FR" dirty="0" err="1"/>
              <a:t>Caselles</a:t>
            </a:r>
            <a:r>
              <a:rPr lang="fr-FR" dirty="0"/>
              <a:t>, Hugo Six, Jules Vendée</a:t>
            </a:r>
          </a:p>
        </p:txBody>
      </p:sp>
    </p:spTree>
    <p:extLst>
      <p:ext uri="{BB962C8B-B14F-4D97-AF65-F5344CB8AC3E}">
        <p14:creationId xmlns:p14="http://schemas.microsoft.com/office/powerpoint/2010/main" val="359567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5F122-0D70-4E34-90B2-956BAC79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145" y="609600"/>
            <a:ext cx="8596668" cy="1320800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D6004-3467-43D5-A8EE-81FB7B0B7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145" y="1930400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L’IOT</a:t>
            </a:r>
          </a:p>
          <a:p>
            <a:endParaRPr lang="fr-FR" dirty="0"/>
          </a:p>
          <a:p>
            <a:r>
              <a:rPr lang="fr-FR" dirty="0"/>
              <a:t>La base de données</a:t>
            </a:r>
          </a:p>
          <a:p>
            <a:endParaRPr lang="fr-FR" dirty="0"/>
          </a:p>
          <a:p>
            <a:r>
              <a:rPr lang="fr-FR" dirty="0"/>
              <a:t>L’application </a:t>
            </a:r>
          </a:p>
          <a:p>
            <a:endParaRPr lang="fr-FR" dirty="0"/>
          </a:p>
          <a:p>
            <a:r>
              <a:rPr lang="fr-FR" dirty="0"/>
              <a:t>Démonstration</a:t>
            </a:r>
          </a:p>
          <a:p>
            <a:endParaRPr lang="fr-FR" dirty="0"/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185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1620A0-F9F2-4958-95EE-CBE8AD94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 dirty="0"/>
              <a:t>IOT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436BD5-7397-4FFE-B36F-80A9A9E72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Raspberri</a:t>
            </a:r>
            <a:r>
              <a:rPr lang="fr-FR" dirty="0">
                <a:solidFill>
                  <a:schemeClr val="bg1"/>
                </a:solidFill>
              </a:rPr>
              <a:t> pi </a:t>
            </a:r>
            <a:r>
              <a:rPr lang="fr-FR" dirty="0" err="1">
                <a:solidFill>
                  <a:schemeClr val="bg1"/>
                </a:solidFill>
              </a:rPr>
              <a:t>zero</a:t>
            </a:r>
            <a:r>
              <a:rPr lang="fr-FR" dirty="0">
                <a:solidFill>
                  <a:schemeClr val="bg1"/>
                </a:solidFill>
              </a:rPr>
              <a:t> w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Capteurs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6" name="Picture 2" descr="RÃ©sultat de recherche d'images pour &quot;raspberry pi zero w&quot;">
            <a:extLst>
              <a:ext uri="{FF2B5EF4-FFF2-40B4-BE49-F238E27FC236}">
                <a16:creationId xmlns:a16="http://schemas.microsoft.com/office/drawing/2014/main" id="{93748322-540F-4FF4-9BFA-B9E339DE8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9984" l="4625" r="95375">
                        <a14:foregroundMark x1="7074" y1="39829" x2="4500" y2="41708"/>
                        <a14:foregroundMark x1="10125" y1="37603" x2="7239" y2="39709"/>
                        <a14:foregroundMark x1="4500" y1="41708" x2="5180" y2="45798"/>
                        <a14:foregroundMark x1="8625" y1="66502" x2="15000" y2="67816"/>
                        <a14:foregroundMark x1="15000" y1="67816" x2="21375" y2="65025"/>
                        <a14:foregroundMark x1="21375" y1="65025" x2="25750" y2="58949"/>
                        <a14:foregroundMark x1="25750" y1="58949" x2="24250" y2="50575"/>
                        <a14:foregroundMark x1="24250" y1="50575" x2="19500" y2="44663"/>
                        <a14:foregroundMark x1="19500" y1="44663" x2="13375" y2="46634"/>
                        <a14:foregroundMark x1="13375" y1="46634" x2="10375" y2="39245"/>
                        <a14:foregroundMark x1="10375" y1="39245" x2="10250" y2="37767"/>
                        <a14:foregroundMark x1="5750" y1="38916" x2="4790" y2="45924"/>
                        <a14:foregroundMark x1="8337" y1="42200" x2="8000" y2="42200"/>
                        <a14:foregroundMark x1="16125" y1="79310" x2="15250" y2="79310"/>
                        <a14:foregroundMark x1="16750" y1="79310" x2="16375" y2="79310"/>
                        <a14:foregroundMark x1="19625" y1="72742" x2="21125" y2="81281"/>
                        <a14:foregroundMark x1="21125" y1="81281" x2="27250" y2="82759"/>
                        <a14:foregroundMark x1="27250" y1="82759" x2="33500" y2="80952"/>
                        <a14:foregroundMark x1="33500" y1="80952" x2="36125" y2="73071"/>
                        <a14:foregroundMark x1="36125" y1="73071" x2="30500" y2="68309"/>
                        <a14:foregroundMark x1="30500" y1="68309" x2="19625" y2="72578"/>
                        <a14:foregroundMark x1="59125" y1="61905" x2="65375" y2="59934"/>
                        <a14:foregroundMark x1="65375" y1="59934" x2="71250" y2="63218"/>
                        <a14:foregroundMark x1="71250" y1="63218" x2="69743" y2="70530"/>
                        <a14:foregroundMark x1="62226" y1="70034" x2="60000" y2="64860"/>
                        <a14:foregroundMark x1="60000" y1="64860" x2="59625" y2="62397"/>
                        <a14:foregroundMark x1="77000" y1="57143" x2="77875" y2="65517"/>
                        <a14:foregroundMark x1="77875" y1="65517" x2="82563" y2="65866"/>
                        <a14:foregroundMark x1="85242" y1="64398" x2="87750" y2="58949"/>
                        <a14:foregroundMark x1="87750" y1="58949" x2="82500" y2="53695"/>
                        <a14:foregroundMark x1="82500" y1="53695" x2="77250" y2="57143"/>
                        <a14:foregroundMark x1="89625" y1="61576" x2="93933" y2="58870"/>
                        <a14:foregroundMark x1="93594" y1="47137" x2="90000" y2="25287"/>
                        <a14:foregroundMark x1="93998" y1="49590" x2="93883" y2="48891"/>
                        <a14:foregroundMark x1="90000" y1="25287" x2="83625" y2="23153"/>
                        <a14:foregroundMark x1="83625" y1="23153" x2="89375" y2="47291"/>
                        <a14:foregroundMark x1="89375" y1="47291" x2="88911" y2="53875"/>
                        <a14:foregroundMark x1="88750" y1="56158" x2="90000" y2="61248"/>
                        <a14:foregroundMark x1="94250" y1="52874" x2="94250" y2="57800"/>
                        <a14:backgroundMark x1="4625" y1="45977" x2="5625" y2="51232"/>
                        <a14:backgroundMark x1="5750" y1="51396" x2="8625" y2="66667"/>
                        <a14:backgroundMark x1="69875" y1="70772" x2="63000" y2="72414"/>
                        <a14:backgroundMark x1="85625" y1="64860" x2="83500" y2="66995"/>
                        <a14:backgroundMark x1="94683" y1="52874" x2="94750" y2="50575"/>
                        <a14:backgroundMark x1="94500" y1="59113" x2="94538" y2="57800"/>
                        <a14:backgroundMark x1="94750" y1="50575" x2="93750" y2="48440"/>
                        <a14:backgroundMark x1="94000" y1="49589" x2="94500" y2="52874"/>
                        <a14:backgroundMark x1="95250" y1="57800" x2="94875" y2="58949"/>
                        <a14:backgroundMark x1="9625" y1="42200" x2="9625" y2="41708"/>
                        <a14:backgroundMark x1="9125" y1="41872" x2="8250" y2="42036"/>
                        <a14:backgroundMark x1="9000" y1="42529" x2="8250" y2="42200"/>
                        <a14:backgroundMark x1="81125" y1="17077" x2="80750" y2="17570"/>
                        <a14:backgroundMark x1="90500" y1="53202" x2="90750" y2="53530"/>
                        <a14:backgroundMark x1="16875" y1="79310" x2="17000" y2="78818"/>
                        <a14:backgroundMark x1="17250" y1="79803" x2="16875" y2="79146"/>
                        <a14:backgroundMark x1="16125" y1="79310" x2="16375" y2="79310"/>
                        <a14:backgroundMark x1="89750" y1="54351" x2="89000" y2="56486"/>
                        <a14:backgroundMark x1="82000" y1="17241" x2="81125" y2="17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118" r="3" b="3"/>
          <a:stretch/>
        </p:blipFill>
        <p:spPr bwMode="auto">
          <a:xfrm>
            <a:off x="6096000" y="246238"/>
            <a:ext cx="5143500" cy="368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5CD280-C4C8-4B79-AC9B-5CB241034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133" y="4013200"/>
            <a:ext cx="2234160" cy="22341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D51E206-2E75-4738-8BB5-AD7CCDCEB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130" y="4238650"/>
            <a:ext cx="1992089" cy="19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74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91620A0-F9F2-4958-95EE-CBE8AD94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21" y="5666154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IOT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CCEF603-1AC9-4B3A-AFBE-566C26654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13" y="587893"/>
            <a:ext cx="10358342" cy="49202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576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3AE55DB-B4AE-4770-821C-2F150B80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MCD</a:t>
            </a:r>
          </a:p>
        </p:txBody>
      </p:sp>
      <p:pic>
        <p:nvPicPr>
          <p:cNvPr id="18" name="Image 3">
            <a:extLst>
              <a:ext uri="{FF2B5EF4-FFF2-40B4-BE49-F238E27FC236}">
                <a16:creationId xmlns:a16="http://schemas.microsoft.com/office/drawing/2014/main" id="{FAD89529-325F-45CF-953C-DFF5E9958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958"/>
          <a:stretch/>
        </p:blipFill>
        <p:spPr>
          <a:xfrm>
            <a:off x="1878622" y="501085"/>
            <a:ext cx="6502726" cy="40526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38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AE55DB-B4AE-4770-821C-2F150B80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fr-FR" dirty="0"/>
              <a:t>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8BEEA9-FE7C-4CF7-AD39-0416F4C88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2 parties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Créer la Base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Alimenter la base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ED6E65-BA56-493B-9CDB-7E94910E7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1"/>
          <a:stretch/>
        </p:blipFill>
        <p:spPr>
          <a:xfrm>
            <a:off x="6974780" y="210117"/>
            <a:ext cx="3776782" cy="4900269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0B95B09-DC0B-43FB-B083-6663C3FB3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9" y="5825995"/>
            <a:ext cx="6966888" cy="38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64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520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9DDBD61-F6A2-4CD4-9AB1-3A08525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L’application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8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520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7EAC287-9A6F-457C-8BDC-D9570B24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Démonstration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3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520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9DDBD61-F6A2-4CD4-9AB1-3A08525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Conclusion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466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Office PowerPoint</Application>
  <PresentationFormat>Grand écran</PresentationFormat>
  <Paragraphs>34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Connected Flowers</vt:lpstr>
      <vt:lpstr>Sommaire</vt:lpstr>
      <vt:lpstr>IOT</vt:lpstr>
      <vt:lpstr>IOT</vt:lpstr>
      <vt:lpstr>MCD</vt:lpstr>
      <vt:lpstr>La Base de données</vt:lpstr>
      <vt:lpstr>L’application </vt:lpstr>
      <vt:lpstr>Démonstration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Flowers</dc:title>
  <dc:creator>VENDEE Jules</dc:creator>
  <cp:lastModifiedBy>VENDEE Jules</cp:lastModifiedBy>
  <cp:revision>2</cp:revision>
  <dcterms:created xsi:type="dcterms:W3CDTF">2019-06-11T12:59:30Z</dcterms:created>
  <dcterms:modified xsi:type="dcterms:W3CDTF">2019-06-11T13:02:07Z</dcterms:modified>
</cp:coreProperties>
</file>