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65" r:id="rId7"/>
    <p:sldId id="262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1F168-B9EC-435B-893F-5A335636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Flowers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E1C14-C7F8-42EA-A756-8A83F4906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Mathieu </a:t>
            </a:r>
            <a:r>
              <a:rPr lang="fr-FR" dirty="0" err="1"/>
              <a:t>Caselles</a:t>
            </a:r>
            <a:r>
              <a:rPr lang="fr-FR" dirty="0"/>
              <a:t>, Hugo Six, Jules Vendée</a:t>
            </a:r>
          </a:p>
        </p:txBody>
      </p:sp>
    </p:spTree>
    <p:extLst>
      <p:ext uri="{BB962C8B-B14F-4D97-AF65-F5344CB8AC3E}">
        <p14:creationId xmlns:p14="http://schemas.microsoft.com/office/powerpoint/2010/main" val="35956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6F5F122-0D70-4E34-90B2-956BAC7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D6004-3467-43D5-A8EE-81FB7B0B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Le projet</a:t>
            </a:r>
          </a:p>
          <a:p>
            <a:endParaRPr lang="fr-FR" dirty="0"/>
          </a:p>
          <a:p>
            <a:r>
              <a:rPr lang="fr-FR" dirty="0"/>
              <a:t>L’IOT</a:t>
            </a:r>
          </a:p>
          <a:p>
            <a:endParaRPr lang="fr-FR" dirty="0"/>
          </a:p>
          <a:p>
            <a:r>
              <a:rPr lang="fr-FR" dirty="0"/>
              <a:t>La base de données</a:t>
            </a:r>
          </a:p>
          <a:p>
            <a:endParaRPr lang="fr-FR" dirty="0"/>
          </a:p>
          <a:p>
            <a:r>
              <a:rPr lang="fr-FR" dirty="0"/>
              <a:t>L’application 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85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DD3E5-15F5-4FF8-A324-42D3DC7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pic>
        <p:nvPicPr>
          <p:cNvPr id="1026" name="Picture 2" descr="RÃ©sultat de recherche d'images pour &quot;capteur iot png&quot;">
            <a:extLst>
              <a:ext uri="{FF2B5EF4-FFF2-40B4-BE49-F238E27FC236}">
                <a16:creationId xmlns:a16="http://schemas.microsoft.com/office/drawing/2014/main" id="{67C18E9E-6B7D-4642-B454-79441E119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38" y="3739679"/>
            <a:ext cx="1654272" cy="16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base de donnÃ©es png&quot;">
            <a:extLst>
              <a:ext uri="{FF2B5EF4-FFF2-40B4-BE49-F238E27FC236}">
                <a16:creationId xmlns:a16="http://schemas.microsoft.com/office/drawing/2014/main" id="{8157305B-48A5-4E4A-B89B-959C5FE3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32" y="1637537"/>
            <a:ext cx="1654272" cy="16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application png&quot;">
            <a:extLst>
              <a:ext uri="{FF2B5EF4-FFF2-40B4-BE49-F238E27FC236}">
                <a16:creationId xmlns:a16="http://schemas.microsoft.com/office/drawing/2014/main" id="{0E9B420B-6F07-4281-8D73-45EE80E7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70" y="3739679"/>
            <a:ext cx="1654272" cy="16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A09FCE-500D-4A64-A141-AEEFB1FEB3B9}"/>
              </a:ext>
            </a:extLst>
          </p:cNvPr>
          <p:cNvCxnSpPr>
            <a:cxnSpLocks/>
          </p:cNvCxnSpPr>
          <p:nvPr/>
        </p:nvCxnSpPr>
        <p:spPr>
          <a:xfrm flipV="1">
            <a:off x="2575249" y="3152274"/>
            <a:ext cx="1515488" cy="95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AA293C-D23F-4DC6-9B78-D713326FC7E1}"/>
              </a:ext>
            </a:extLst>
          </p:cNvPr>
          <p:cNvCxnSpPr>
            <a:cxnSpLocks/>
          </p:cNvCxnSpPr>
          <p:nvPr/>
        </p:nvCxnSpPr>
        <p:spPr>
          <a:xfrm>
            <a:off x="6096000" y="3216442"/>
            <a:ext cx="1465935" cy="101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468A24-8218-450D-81D4-80FEBA7701C5}"/>
              </a:ext>
            </a:extLst>
          </p:cNvPr>
          <p:cNvCxnSpPr>
            <a:cxnSpLocks/>
          </p:cNvCxnSpPr>
          <p:nvPr/>
        </p:nvCxnSpPr>
        <p:spPr>
          <a:xfrm flipH="1">
            <a:off x="2638745" y="3291809"/>
            <a:ext cx="1509788" cy="93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E5A3C3C-517B-4C41-AADC-C9CB585D24B0}"/>
              </a:ext>
            </a:extLst>
          </p:cNvPr>
          <p:cNvCxnSpPr>
            <a:cxnSpLocks/>
          </p:cNvCxnSpPr>
          <p:nvPr/>
        </p:nvCxnSpPr>
        <p:spPr>
          <a:xfrm flipH="1" flipV="1">
            <a:off x="5953751" y="3295165"/>
            <a:ext cx="1497807" cy="10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4186727-9B4F-4983-82FC-2C5E6C648F0F}"/>
              </a:ext>
            </a:extLst>
          </p:cNvPr>
          <p:cNvSpPr txBox="1"/>
          <p:nvPr/>
        </p:nvSpPr>
        <p:spPr>
          <a:xfrm>
            <a:off x="3872641" y="114657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base de données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0DA534-7893-4A6E-A921-BD2319C944BE}"/>
              </a:ext>
            </a:extLst>
          </p:cNvPr>
          <p:cNvSpPr txBox="1"/>
          <p:nvPr/>
        </p:nvSpPr>
        <p:spPr>
          <a:xfrm>
            <a:off x="861072" y="5588504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L’application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C1CDD3-7BAA-4FF6-8786-1BA4B3535CB5}"/>
              </a:ext>
            </a:extLst>
          </p:cNvPr>
          <p:cNvSpPr txBox="1"/>
          <p:nvPr/>
        </p:nvSpPr>
        <p:spPr>
          <a:xfrm>
            <a:off x="8222089" y="5588504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L’IOT</a:t>
            </a:r>
          </a:p>
        </p:txBody>
      </p:sp>
    </p:spTree>
    <p:extLst>
      <p:ext uri="{BB962C8B-B14F-4D97-AF65-F5344CB8AC3E}">
        <p14:creationId xmlns:p14="http://schemas.microsoft.com/office/powerpoint/2010/main" val="49992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620A0-F9F2-4958-95EE-CBE8AD9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/>
              <a:t>IOT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36BD5-7397-4FFE-B36F-80A9A9E7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Raspberri</a:t>
            </a:r>
            <a:r>
              <a:rPr lang="fr-FR" dirty="0">
                <a:solidFill>
                  <a:schemeClr val="bg1"/>
                </a:solidFill>
              </a:rPr>
              <a:t> pi </a:t>
            </a:r>
            <a:r>
              <a:rPr lang="fr-FR" dirty="0" err="1">
                <a:solidFill>
                  <a:schemeClr val="bg1"/>
                </a:solidFill>
              </a:rPr>
              <a:t>zero</a:t>
            </a:r>
            <a:r>
              <a:rPr lang="fr-FR" dirty="0">
                <a:solidFill>
                  <a:schemeClr val="bg1"/>
                </a:solidFill>
              </a:rPr>
              <a:t> w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Capteurs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RÃ©sultat de recherche d'images pour &quot;raspberry pi zero w&quot;">
            <a:extLst>
              <a:ext uri="{FF2B5EF4-FFF2-40B4-BE49-F238E27FC236}">
                <a16:creationId xmlns:a16="http://schemas.microsoft.com/office/drawing/2014/main" id="{93748322-540F-4FF4-9BFA-B9E339DE8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984" l="4625" r="95375">
                        <a14:foregroundMark x1="7074" y1="39829" x2="4500" y2="41708"/>
                        <a14:foregroundMark x1="10125" y1="37603" x2="7239" y2="39709"/>
                        <a14:foregroundMark x1="4500" y1="41708" x2="5180" y2="45798"/>
                        <a14:foregroundMark x1="8625" y1="66502" x2="15000" y2="67816"/>
                        <a14:foregroundMark x1="15000" y1="67816" x2="21375" y2="65025"/>
                        <a14:foregroundMark x1="21375" y1="65025" x2="25750" y2="58949"/>
                        <a14:foregroundMark x1="25750" y1="58949" x2="24250" y2="50575"/>
                        <a14:foregroundMark x1="24250" y1="50575" x2="19500" y2="44663"/>
                        <a14:foregroundMark x1="19500" y1="44663" x2="13375" y2="46634"/>
                        <a14:foregroundMark x1="13375" y1="46634" x2="10375" y2="39245"/>
                        <a14:foregroundMark x1="10375" y1="39245" x2="10250" y2="37767"/>
                        <a14:foregroundMark x1="5750" y1="38916" x2="4790" y2="45924"/>
                        <a14:foregroundMark x1="8337" y1="42200" x2="8000" y2="42200"/>
                        <a14:foregroundMark x1="16125" y1="79310" x2="15250" y2="79310"/>
                        <a14:foregroundMark x1="16750" y1="79310" x2="16375" y2="79310"/>
                        <a14:foregroundMark x1="19625" y1="72742" x2="21125" y2="81281"/>
                        <a14:foregroundMark x1="21125" y1="81281" x2="27250" y2="82759"/>
                        <a14:foregroundMark x1="27250" y1="82759" x2="33500" y2="80952"/>
                        <a14:foregroundMark x1="33500" y1="80952" x2="36125" y2="73071"/>
                        <a14:foregroundMark x1="36125" y1="73071" x2="30500" y2="68309"/>
                        <a14:foregroundMark x1="30500" y1="68309" x2="19625" y2="72578"/>
                        <a14:foregroundMark x1="59125" y1="61905" x2="65375" y2="59934"/>
                        <a14:foregroundMark x1="65375" y1="59934" x2="71250" y2="63218"/>
                        <a14:foregroundMark x1="71250" y1="63218" x2="69743" y2="70530"/>
                        <a14:foregroundMark x1="62226" y1="70034" x2="60000" y2="64860"/>
                        <a14:foregroundMark x1="60000" y1="64860" x2="59625" y2="62397"/>
                        <a14:foregroundMark x1="77000" y1="57143" x2="77875" y2="65517"/>
                        <a14:foregroundMark x1="77875" y1="65517" x2="82563" y2="65866"/>
                        <a14:foregroundMark x1="85242" y1="64398" x2="87750" y2="58949"/>
                        <a14:foregroundMark x1="87750" y1="58949" x2="82500" y2="53695"/>
                        <a14:foregroundMark x1="82500" y1="53695" x2="77250" y2="57143"/>
                        <a14:foregroundMark x1="89625" y1="61576" x2="93933" y2="58870"/>
                        <a14:foregroundMark x1="93594" y1="47137" x2="90000" y2="25287"/>
                        <a14:foregroundMark x1="93998" y1="49590" x2="93883" y2="48891"/>
                        <a14:foregroundMark x1="90000" y1="25287" x2="83625" y2="23153"/>
                        <a14:foregroundMark x1="83625" y1="23153" x2="89375" y2="47291"/>
                        <a14:foregroundMark x1="89375" y1="47291" x2="88911" y2="53875"/>
                        <a14:foregroundMark x1="88750" y1="56158" x2="90000" y2="61248"/>
                        <a14:foregroundMark x1="94250" y1="52874" x2="94250" y2="57800"/>
                        <a14:backgroundMark x1="4625" y1="45977" x2="5625" y2="51232"/>
                        <a14:backgroundMark x1="5750" y1="51396" x2="8625" y2="66667"/>
                        <a14:backgroundMark x1="69875" y1="70772" x2="63000" y2="72414"/>
                        <a14:backgroundMark x1="85625" y1="64860" x2="83500" y2="66995"/>
                        <a14:backgroundMark x1="94683" y1="52874" x2="94750" y2="50575"/>
                        <a14:backgroundMark x1="94500" y1="59113" x2="94538" y2="57800"/>
                        <a14:backgroundMark x1="94750" y1="50575" x2="93750" y2="48440"/>
                        <a14:backgroundMark x1="94000" y1="49589" x2="94500" y2="52874"/>
                        <a14:backgroundMark x1="95250" y1="57800" x2="94875" y2="58949"/>
                        <a14:backgroundMark x1="9625" y1="42200" x2="9625" y2="41708"/>
                        <a14:backgroundMark x1="9125" y1="41872" x2="8250" y2="42036"/>
                        <a14:backgroundMark x1="9000" y1="42529" x2="8250" y2="42200"/>
                        <a14:backgroundMark x1="81125" y1="17077" x2="80750" y2="17570"/>
                        <a14:backgroundMark x1="90500" y1="53202" x2="90750" y2="53530"/>
                        <a14:backgroundMark x1="16875" y1="79310" x2="17000" y2="78818"/>
                        <a14:backgroundMark x1="17250" y1="79803" x2="16875" y2="79146"/>
                        <a14:backgroundMark x1="16125" y1="79310" x2="16375" y2="79310"/>
                        <a14:backgroundMark x1="89750" y1="54351" x2="89000" y2="56486"/>
                        <a14:backgroundMark x1="82000" y1="17241" x2="81125" y2="1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18" r="3" b="3"/>
          <a:stretch/>
        </p:blipFill>
        <p:spPr bwMode="auto">
          <a:xfrm>
            <a:off x="6096000" y="246238"/>
            <a:ext cx="5143500" cy="36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5CD280-C4C8-4B79-AC9B-5CB241034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33" y="4013200"/>
            <a:ext cx="2234160" cy="22341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51E206-2E75-4738-8BB5-AD7CCDCE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30" y="4238650"/>
            <a:ext cx="1992089" cy="19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3AE55DB-B4AE-4770-821C-2F150B8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MCD</a:t>
            </a:r>
          </a:p>
        </p:txBody>
      </p:sp>
      <p:pic>
        <p:nvPicPr>
          <p:cNvPr id="18" name="Image 3">
            <a:extLst>
              <a:ext uri="{FF2B5EF4-FFF2-40B4-BE49-F238E27FC236}">
                <a16:creationId xmlns:a16="http://schemas.microsoft.com/office/drawing/2014/main" id="{FAD89529-325F-45CF-953C-DFF5E9958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58"/>
          <a:stretch/>
        </p:blipFill>
        <p:spPr>
          <a:xfrm>
            <a:off x="1878622" y="501085"/>
            <a:ext cx="6502726" cy="4052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3AE55DB-B4AE-4770-821C-2F150B8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BEEA9-FE7C-4CF7-AD39-0416F4C8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endParaRPr lang="fr-FR"/>
          </a:p>
          <a:p>
            <a:r>
              <a:rPr lang="fr-FR"/>
              <a:t>2 parties :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Créer la Base</a:t>
            </a:r>
          </a:p>
          <a:p>
            <a:endParaRPr lang="fr-FR"/>
          </a:p>
          <a:p>
            <a:r>
              <a:rPr lang="fr-FR"/>
              <a:t>Alimenter la base</a:t>
            </a:r>
          </a:p>
        </p:txBody>
      </p:sp>
    </p:spTree>
    <p:extLst>
      <p:ext uri="{BB962C8B-B14F-4D97-AF65-F5344CB8AC3E}">
        <p14:creationId xmlns:p14="http://schemas.microsoft.com/office/powerpoint/2010/main" val="36990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9DDBD61-F6A2-4CD4-9AB1-3A08525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L’application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EAC287-9A6F-457C-8BDC-D9570B24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Démonstration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9DDBD61-F6A2-4CD4-9AB1-3A08525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Conclusion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6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Connected Flowers</vt:lpstr>
      <vt:lpstr>Sommaire</vt:lpstr>
      <vt:lpstr>Le projet</vt:lpstr>
      <vt:lpstr>IOT</vt:lpstr>
      <vt:lpstr>MCD</vt:lpstr>
      <vt:lpstr>La Base de données</vt:lpstr>
      <vt:lpstr>L’application </vt:lpstr>
      <vt:lpstr>Démonstration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Flowers</dc:title>
  <dc:creator>VENDEE Jules</dc:creator>
  <cp:lastModifiedBy>VENDEE Jules</cp:lastModifiedBy>
  <cp:revision>1</cp:revision>
  <dcterms:created xsi:type="dcterms:W3CDTF">2019-06-12T10:04:47Z</dcterms:created>
  <dcterms:modified xsi:type="dcterms:W3CDTF">2019-06-12T10:05:59Z</dcterms:modified>
</cp:coreProperties>
</file>