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wmf" ContentType="image/x-wmf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et modifiez le titre</a:t>
            </a:r>
            <a:endParaRPr b="0" lang="fr-F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planCliquez pour modifier les styles du texte du masque</a:t>
            </a:r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fr-FR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Deuxième niveau</a:t>
            </a:r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31520" indent="-182520">
              <a:lnSpc>
                <a:spcPct val="100000"/>
              </a:lnSpc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fr-FR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</a:t>
            </a:r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005840" indent="-18252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b="0" lang="fr-FR" sz="16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</a:t>
            </a:r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188720" indent="-13680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</a:t>
            </a:r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07/12/2017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2700EB7-7519-46FC-B4B0-919F8DA6E595}" type="slidenum">
              <a:rPr b="1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Projet</a:t>
            </a:r>
            <a:endParaRPr b="0" lang="fr-F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1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Évaluation des engagements de la ville de Paris liés à la tenue des JO de 2024</a:t>
            </a:r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Engagement n°1 :</a:t>
            </a: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L’effet accélérateur de la candidature: mettre à disposition de chaque Parisien un équipement en accès libre à moins de 5 minutes de chez lui</a:t>
            </a:r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Travail attendu</a:t>
            </a:r>
            <a:endParaRPr b="0" lang="fr-F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L’objectif est de dresser une carte qui identifie les zones blanches et d’alimenter la base de données en continu pour aider la ville de Paris à cibler les zones carencées.</a:t>
            </a: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 fait s’appuyer sur les bases de données d’équipements sportifs existantes en sélectionnant les équipements en accès libre.</a:t>
            </a: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Puis établir une carte qui tiennent compte des temps de trajets à pied matérialisés par des isochrones.</a:t>
            </a:r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Travail existant</a:t>
            </a:r>
            <a:endParaRPr b="0" lang="fr-F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Espace réservé du contenu 5" descr=""/>
          <p:cNvPicPr/>
          <p:nvPr/>
        </p:nvPicPr>
        <p:blipFill>
          <a:blip r:embed="rId1"/>
          <a:srcRect l="0" t="16916" r="0" b="49801"/>
          <a:stretch/>
        </p:blipFill>
        <p:spPr>
          <a:xfrm>
            <a:off x="457200" y="1701720"/>
            <a:ext cx="8229240" cy="387540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853200" y="1303560"/>
            <a:ext cx="708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Rayon de 400m à partir des équipements sportifs réalisé par l’APUR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Image 7" descr=""/>
          <p:cNvPicPr/>
          <p:nvPr/>
        </p:nvPicPr>
        <p:blipFill>
          <a:blip r:embed="rId2"/>
          <a:stretch/>
        </p:blipFill>
        <p:spPr>
          <a:xfrm>
            <a:off x="6322680" y="4706280"/>
            <a:ext cx="2675160" cy="2022120"/>
          </a:xfrm>
          <a:prstGeom prst="rect">
            <a:avLst/>
          </a:prstGeom>
          <a:ln>
            <a:noFill/>
          </a:ln>
        </p:spPr>
      </p:pic>
      <p:sp>
        <p:nvSpPr>
          <p:cNvPr id="49" name="CustomShape 3"/>
          <p:cNvSpPr/>
          <p:nvPr/>
        </p:nvSpPr>
        <p:spPr>
          <a:xfrm>
            <a:off x="162360" y="5805360"/>
            <a:ext cx="6226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projet doit améliorer la qualité de cette production en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établissant des isochrones qui tiennent compte de la réalité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la mobilité pédestre dans Paris.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Valorisation du travail</a:t>
            </a:r>
            <a:endParaRPr b="0" lang="fr-FR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457200" y="1600200"/>
            <a:ext cx="8229240" cy="49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L’Université Paris-Est crée un Observatoire des          Jeux Olympiques dont l’objectif est d’évaluer/d’accompagner l’organisation des Jeux.</a:t>
            </a: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L’Observatoire sera inauguré le 2 février prochain en présence du président de l’UPEM et de la Ministre des Sports.</a:t>
            </a: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Lors de ce lancement médiatisé, nous souhaitons valoriser les premières réalisations pour révéler le travail de l’Observatoire.</a:t>
            </a: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fr-FR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 rendu intermédiaire à cette date serait souhaitable.</a:t>
            </a:r>
            <a:endParaRPr b="0" lang="fr-FR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Image 4" descr=""/>
          <p:cNvPicPr/>
          <p:nvPr/>
        </p:nvPicPr>
        <p:blipFill>
          <a:blip r:embed="rId1"/>
          <a:stretch/>
        </p:blipFill>
        <p:spPr>
          <a:xfrm>
            <a:off x="7092720" y="533520"/>
            <a:ext cx="2050920" cy="159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157</TotalTime>
  <Application>LibreOffice/5.1.6.2$Linux_X86_64 LibreOffice_project/10m0$Build-2</Application>
  <Words>227</Words>
  <Paragraphs>19</Paragraphs>
  <Company>UPEM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2017-11-30T14:30:41Z</dcterms:created>
  <dc:creator>Pierre-Olaf SCHUT</dc:creator>
  <dc:description/>
  <dc:language>fr-FR</dc:language>
  <cp:lastModifiedBy/>
  <dcterms:modified xsi:type="dcterms:W3CDTF">2017-12-07T09:57:36Z</dcterms:modified>
  <cp:revision>5</cp:revision>
  <dc:subject/>
  <dc:title>Travail de l’APUR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UPEM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Présentation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