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gCcD1EbfSVHePtaTLyR38YcqOI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ed1195b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6ed1195b4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ed1195b4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6ed1195b49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ed1195b4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6ed1195b49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ed1195b4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6ed1195b49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0f516e23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80f516e23f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ed1195b4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6ed1195b49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e de titr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texte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vertical et texte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contenu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de sectio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ux contenu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6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seul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ide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u avec légende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avec légende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g6ed1195b49_0_0"/>
          <p:cNvGrpSpPr/>
          <p:nvPr/>
        </p:nvGrpSpPr>
        <p:grpSpPr>
          <a:xfrm>
            <a:off x="1577130" y="526409"/>
            <a:ext cx="5620500" cy="5805300"/>
            <a:chOff x="1577130" y="526409"/>
            <a:chExt cx="5620500" cy="5805300"/>
          </a:xfrm>
        </p:grpSpPr>
        <p:sp>
          <p:nvSpPr>
            <p:cNvPr id="85" name="Google Shape;85;g6ed1195b49_0_0"/>
            <p:cNvSpPr/>
            <p:nvPr/>
          </p:nvSpPr>
          <p:spPr>
            <a:xfrm>
              <a:off x="1577130" y="526409"/>
              <a:ext cx="5620500" cy="5805300"/>
            </a:xfrm>
            <a:prstGeom prst="flowChartConnector">
              <a:avLst/>
            </a:prstGeom>
            <a:solidFill>
              <a:srgbClr val="A8D0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6" name="Google Shape;86;g6ed1195b49_0_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84862" y="1426538"/>
              <a:ext cx="4005025" cy="4005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3"/>
          <p:cNvGrpSpPr/>
          <p:nvPr/>
        </p:nvGrpSpPr>
        <p:grpSpPr>
          <a:xfrm>
            <a:off x="1761688" y="526409"/>
            <a:ext cx="5620624" cy="5805182"/>
            <a:chOff x="1761688" y="526409"/>
            <a:chExt cx="5620624" cy="5805182"/>
          </a:xfrm>
        </p:grpSpPr>
        <p:sp>
          <p:nvSpPr>
            <p:cNvPr id="149" name="Google Shape;149;p3"/>
            <p:cNvSpPr/>
            <p:nvPr/>
          </p:nvSpPr>
          <p:spPr>
            <a:xfrm>
              <a:off x="1761688" y="526409"/>
              <a:ext cx="5620624" cy="5805182"/>
            </a:xfrm>
            <a:prstGeom prst="flowChartConnector">
              <a:avLst/>
            </a:prstGeom>
            <a:solidFill>
              <a:srgbClr val="FFCC66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0" name="Google Shape;150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412000" y="1269000"/>
              <a:ext cx="4320000" cy="43200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51" name="Google Shape;151;p3"/>
          <p:cNvCxnSpPr/>
          <p:nvPr/>
        </p:nvCxnSpPr>
        <p:spPr>
          <a:xfrm flipH="1">
            <a:off x="601950" y="473650"/>
            <a:ext cx="7489500" cy="6088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4"/>
          <p:cNvGrpSpPr/>
          <p:nvPr/>
        </p:nvGrpSpPr>
        <p:grpSpPr>
          <a:xfrm>
            <a:off x="1761687" y="526408"/>
            <a:ext cx="5620624" cy="5805182"/>
            <a:chOff x="1761687" y="526408"/>
            <a:chExt cx="5620624" cy="5805182"/>
          </a:xfrm>
        </p:grpSpPr>
        <p:sp>
          <p:nvSpPr>
            <p:cNvPr id="157" name="Google Shape;157;p4"/>
            <p:cNvSpPr/>
            <p:nvPr/>
          </p:nvSpPr>
          <p:spPr>
            <a:xfrm>
              <a:off x="1761687" y="526408"/>
              <a:ext cx="5620624" cy="5805182"/>
            </a:xfrm>
            <a:prstGeom prst="flowChartConnector">
              <a:avLst/>
            </a:prstGeom>
            <a:solidFill>
              <a:srgbClr val="FFCC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8" name="Google Shape;158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411999" y="1268999"/>
              <a:ext cx="4320000" cy="43200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59" name="Google Shape;159;p4"/>
          <p:cNvCxnSpPr/>
          <p:nvPr/>
        </p:nvCxnSpPr>
        <p:spPr>
          <a:xfrm flipH="1">
            <a:off x="601950" y="473650"/>
            <a:ext cx="7489500" cy="6088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5"/>
          <p:cNvGrpSpPr/>
          <p:nvPr/>
        </p:nvGrpSpPr>
        <p:grpSpPr>
          <a:xfrm>
            <a:off x="1761688" y="526409"/>
            <a:ext cx="5620624" cy="5805182"/>
            <a:chOff x="1761688" y="526409"/>
            <a:chExt cx="5620624" cy="5805182"/>
          </a:xfrm>
        </p:grpSpPr>
        <p:sp>
          <p:nvSpPr>
            <p:cNvPr id="165" name="Google Shape;165;p5"/>
            <p:cNvSpPr/>
            <p:nvPr/>
          </p:nvSpPr>
          <p:spPr>
            <a:xfrm>
              <a:off x="1761688" y="526409"/>
              <a:ext cx="5620624" cy="5805182"/>
            </a:xfrm>
            <a:prstGeom prst="flowChartConnector">
              <a:avLst/>
            </a:prstGeom>
            <a:solidFill>
              <a:srgbClr val="FFCC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66" name="Google Shape;166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712746" y="1116739"/>
              <a:ext cx="4320000" cy="43200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67" name="Google Shape;167;p5"/>
          <p:cNvCxnSpPr/>
          <p:nvPr/>
        </p:nvCxnSpPr>
        <p:spPr>
          <a:xfrm flipH="1">
            <a:off x="601950" y="473650"/>
            <a:ext cx="7489500" cy="6088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6"/>
          <p:cNvGrpSpPr/>
          <p:nvPr/>
        </p:nvGrpSpPr>
        <p:grpSpPr>
          <a:xfrm>
            <a:off x="1761688" y="526409"/>
            <a:ext cx="5620624" cy="5805182"/>
            <a:chOff x="1761688" y="526409"/>
            <a:chExt cx="5620624" cy="5805182"/>
          </a:xfrm>
        </p:grpSpPr>
        <p:sp>
          <p:nvSpPr>
            <p:cNvPr id="173" name="Google Shape;173;p6"/>
            <p:cNvSpPr/>
            <p:nvPr/>
          </p:nvSpPr>
          <p:spPr>
            <a:xfrm>
              <a:off x="1761688" y="526409"/>
              <a:ext cx="5620624" cy="5805182"/>
            </a:xfrm>
            <a:prstGeom prst="flowChartConnector">
              <a:avLst/>
            </a:prstGeom>
            <a:solidFill>
              <a:srgbClr val="B3C6E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74" name="Google Shape;174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232000" y="1485854"/>
              <a:ext cx="4680000" cy="46800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75" name="Google Shape;175;p6"/>
          <p:cNvCxnSpPr/>
          <p:nvPr/>
        </p:nvCxnSpPr>
        <p:spPr>
          <a:xfrm flipH="1">
            <a:off x="601950" y="473650"/>
            <a:ext cx="7489500" cy="6088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8"/>
          <p:cNvGrpSpPr/>
          <p:nvPr/>
        </p:nvGrpSpPr>
        <p:grpSpPr>
          <a:xfrm>
            <a:off x="1761688" y="526409"/>
            <a:ext cx="5620624" cy="5805182"/>
            <a:chOff x="1761688" y="526409"/>
            <a:chExt cx="5620624" cy="5805182"/>
          </a:xfrm>
        </p:grpSpPr>
        <p:sp>
          <p:nvSpPr>
            <p:cNvPr id="181" name="Google Shape;181;p8"/>
            <p:cNvSpPr/>
            <p:nvPr/>
          </p:nvSpPr>
          <p:spPr>
            <a:xfrm>
              <a:off x="1761688" y="526409"/>
              <a:ext cx="5620624" cy="5805182"/>
            </a:xfrm>
            <a:prstGeom prst="flowChartConnector">
              <a:avLst/>
            </a:prstGeom>
            <a:solidFill>
              <a:srgbClr val="B3C6E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82" name="Google Shape;182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412000" y="1108351"/>
              <a:ext cx="4320000" cy="43200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83" name="Google Shape;183;p8"/>
          <p:cNvCxnSpPr/>
          <p:nvPr/>
        </p:nvCxnSpPr>
        <p:spPr>
          <a:xfrm flipH="1">
            <a:off x="601950" y="473650"/>
            <a:ext cx="7489500" cy="6088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9"/>
          <p:cNvGrpSpPr/>
          <p:nvPr/>
        </p:nvGrpSpPr>
        <p:grpSpPr>
          <a:xfrm>
            <a:off x="1761688" y="526409"/>
            <a:ext cx="5620624" cy="5805182"/>
            <a:chOff x="1761688" y="526409"/>
            <a:chExt cx="5620624" cy="5805182"/>
          </a:xfrm>
        </p:grpSpPr>
        <p:sp>
          <p:nvSpPr>
            <p:cNvPr id="189" name="Google Shape;189;p9"/>
            <p:cNvSpPr/>
            <p:nvPr/>
          </p:nvSpPr>
          <p:spPr>
            <a:xfrm>
              <a:off x="1761688" y="526409"/>
              <a:ext cx="5620624" cy="5805182"/>
            </a:xfrm>
            <a:prstGeom prst="flowChartConnector">
              <a:avLst/>
            </a:prstGeom>
            <a:solidFill>
              <a:srgbClr val="D5A6B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90" name="Google Shape;190;p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20450" y="1425050"/>
              <a:ext cx="4007900" cy="40079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91" name="Google Shape;191;p9"/>
          <p:cNvCxnSpPr/>
          <p:nvPr/>
        </p:nvCxnSpPr>
        <p:spPr>
          <a:xfrm flipH="1">
            <a:off x="601950" y="473650"/>
            <a:ext cx="7489500" cy="6088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g6ed1195b49_0_18"/>
          <p:cNvGrpSpPr/>
          <p:nvPr/>
        </p:nvGrpSpPr>
        <p:grpSpPr>
          <a:xfrm>
            <a:off x="1761688" y="526409"/>
            <a:ext cx="5620500" cy="5805300"/>
            <a:chOff x="1761688" y="526409"/>
            <a:chExt cx="5620500" cy="5805300"/>
          </a:xfrm>
        </p:grpSpPr>
        <p:sp>
          <p:nvSpPr>
            <p:cNvPr id="197" name="Google Shape;197;g6ed1195b49_0_18"/>
            <p:cNvSpPr/>
            <p:nvPr/>
          </p:nvSpPr>
          <p:spPr>
            <a:xfrm>
              <a:off x="1761688" y="526409"/>
              <a:ext cx="5620500" cy="5805300"/>
            </a:xfrm>
            <a:prstGeom prst="flowChartConnector">
              <a:avLst/>
            </a:prstGeom>
            <a:solidFill>
              <a:srgbClr val="EAD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98" name="Google Shape;198;g6ed1195b49_0_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686462" y="1467262"/>
              <a:ext cx="3771075" cy="377107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99" name="Google Shape;199;g6ed1195b49_0_18"/>
          <p:cNvCxnSpPr/>
          <p:nvPr/>
        </p:nvCxnSpPr>
        <p:spPr>
          <a:xfrm flipH="1">
            <a:off x="601950" y="473650"/>
            <a:ext cx="7489500" cy="6088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ed1195b49_0_8"/>
          <p:cNvSpPr/>
          <p:nvPr/>
        </p:nvSpPr>
        <p:spPr>
          <a:xfrm>
            <a:off x="1837888" y="526409"/>
            <a:ext cx="5620500" cy="5805300"/>
          </a:xfrm>
          <a:prstGeom prst="flowChartConnector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g6ed1195b49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7400" y="1380700"/>
            <a:ext cx="4096700" cy="409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7"/>
          <p:cNvGrpSpPr/>
          <p:nvPr/>
        </p:nvGrpSpPr>
        <p:grpSpPr>
          <a:xfrm>
            <a:off x="1761688" y="526409"/>
            <a:ext cx="5620624" cy="5805182"/>
            <a:chOff x="1761688" y="526409"/>
            <a:chExt cx="5620624" cy="5805182"/>
          </a:xfrm>
        </p:grpSpPr>
        <p:sp>
          <p:nvSpPr>
            <p:cNvPr id="98" name="Google Shape;98;p7"/>
            <p:cNvSpPr/>
            <p:nvPr/>
          </p:nvSpPr>
          <p:spPr>
            <a:xfrm>
              <a:off x="1761688" y="526409"/>
              <a:ext cx="5620624" cy="5805182"/>
            </a:xfrm>
            <a:prstGeom prst="flowChartConnector">
              <a:avLst/>
            </a:prstGeom>
            <a:solidFill>
              <a:srgbClr val="B3C6E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9" name="Google Shape;99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412000" y="1269000"/>
              <a:ext cx="4320000" cy="4320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0"/>
          <p:cNvGrpSpPr/>
          <p:nvPr/>
        </p:nvGrpSpPr>
        <p:grpSpPr>
          <a:xfrm>
            <a:off x="1761688" y="526400"/>
            <a:ext cx="5620624" cy="5805191"/>
            <a:chOff x="1761688" y="526400"/>
            <a:chExt cx="5620624" cy="5805191"/>
          </a:xfrm>
        </p:grpSpPr>
        <p:sp>
          <p:nvSpPr>
            <p:cNvPr id="105" name="Google Shape;105;p10"/>
            <p:cNvSpPr/>
            <p:nvPr/>
          </p:nvSpPr>
          <p:spPr>
            <a:xfrm>
              <a:off x="1761688" y="526409"/>
              <a:ext cx="5620624" cy="5805182"/>
            </a:xfrm>
            <a:prstGeom prst="flowChartConnector">
              <a:avLst/>
            </a:prstGeom>
            <a:solidFill>
              <a:srgbClr val="DD7E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6" name="Google Shape;106;p1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133600" y="526400"/>
              <a:ext cx="4876800" cy="48768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g6ed1195b49_0_36"/>
          <p:cNvGrpSpPr/>
          <p:nvPr/>
        </p:nvGrpSpPr>
        <p:grpSpPr>
          <a:xfrm>
            <a:off x="1761688" y="526409"/>
            <a:ext cx="5620500" cy="5805300"/>
            <a:chOff x="1761688" y="526409"/>
            <a:chExt cx="5620500" cy="5805300"/>
          </a:xfrm>
        </p:grpSpPr>
        <p:sp>
          <p:nvSpPr>
            <p:cNvPr id="112" name="Google Shape;112;g6ed1195b49_0_36"/>
            <p:cNvSpPr/>
            <p:nvPr/>
          </p:nvSpPr>
          <p:spPr>
            <a:xfrm>
              <a:off x="1761688" y="526409"/>
              <a:ext cx="5620500" cy="5805300"/>
            </a:xfrm>
            <a:prstGeom prst="flowChartConnector">
              <a:avLst/>
            </a:prstGeom>
            <a:solidFill>
              <a:srgbClr val="F9CB9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3" name="Google Shape;113;g6ed1195b49_0_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558175" y="1415175"/>
              <a:ext cx="4027651" cy="402765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0f516e23f_0_10"/>
          <p:cNvSpPr/>
          <p:nvPr/>
        </p:nvSpPr>
        <p:spPr>
          <a:xfrm>
            <a:off x="1761688" y="526409"/>
            <a:ext cx="5620500" cy="5805300"/>
          </a:xfrm>
          <a:prstGeom prst="flowChartConnector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g80f516e23f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4800" y="1385300"/>
            <a:ext cx="3992550" cy="399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g6ed1195b49_0_28"/>
          <p:cNvGrpSpPr/>
          <p:nvPr/>
        </p:nvGrpSpPr>
        <p:grpSpPr>
          <a:xfrm>
            <a:off x="1761688" y="526409"/>
            <a:ext cx="5620500" cy="5805300"/>
            <a:chOff x="1761688" y="526409"/>
            <a:chExt cx="5620500" cy="5805300"/>
          </a:xfrm>
        </p:grpSpPr>
        <p:sp>
          <p:nvSpPr>
            <p:cNvPr id="125" name="Google Shape;125;g6ed1195b49_0_28"/>
            <p:cNvSpPr/>
            <p:nvPr/>
          </p:nvSpPr>
          <p:spPr>
            <a:xfrm>
              <a:off x="1761688" y="526409"/>
              <a:ext cx="5620500" cy="5805300"/>
            </a:xfrm>
            <a:prstGeom prst="flowChartConnector">
              <a:avLst/>
            </a:prstGeom>
            <a:solidFill>
              <a:srgbClr val="D5A6B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6" name="Google Shape;126;g6ed1195b49_0_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08400" y="1274849"/>
              <a:ext cx="4155900" cy="41559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27" name="Google Shape;127;g6ed1195b49_0_28"/>
          <p:cNvCxnSpPr/>
          <p:nvPr/>
        </p:nvCxnSpPr>
        <p:spPr>
          <a:xfrm flipH="1">
            <a:off x="601950" y="473650"/>
            <a:ext cx="7489500" cy="6088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1"/>
          <p:cNvGrpSpPr/>
          <p:nvPr/>
        </p:nvGrpSpPr>
        <p:grpSpPr>
          <a:xfrm>
            <a:off x="1577130" y="526409"/>
            <a:ext cx="5620624" cy="5805182"/>
            <a:chOff x="1577130" y="526409"/>
            <a:chExt cx="5620624" cy="5805182"/>
          </a:xfrm>
        </p:grpSpPr>
        <p:sp>
          <p:nvSpPr>
            <p:cNvPr id="133" name="Google Shape;133;p1"/>
            <p:cNvSpPr/>
            <p:nvPr/>
          </p:nvSpPr>
          <p:spPr>
            <a:xfrm>
              <a:off x="1577130" y="526409"/>
              <a:ext cx="5620624" cy="5805182"/>
            </a:xfrm>
            <a:prstGeom prst="flowChartConnector">
              <a:avLst/>
            </a:prstGeom>
            <a:solidFill>
              <a:srgbClr val="A8D0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4" name="Google Shape;134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133905" y="786467"/>
              <a:ext cx="4876190" cy="487619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35" name="Google Shape;135;p1"/>
          <p:cNvCxnSpPr/>
          <p:nvPr/>
        </p:nvCxnSpPr>
        <p:spPr>
          <a:xfrm flipH="1">
            <a:off x="601950" y="473650"/>
            <a:ext cx="7489500" cy="6088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2"/>
          <p:cNvGrpSpPr/>
          <p:nvPr/>
        </p:nvGrpSpPr>
        <p:grpSpPr>
          <a:xfrm>
            <a:off x="1761688" y="526409"/>
            <a:ext cx="5620624" cy="5805182"/>
            <a:chOff x="1761688" y="526409"/>
            <a:chExt cx="5620624" cy="5805182"/>
          </a:xfrm>
        </p:grpSpPr>
        <p:sp>
          <p:nvSpPr>
            <p:cNvPr id="141" name="Google Shape;141;p2"/>
            <p:cNvSpPr/>
            <p:nvPr/>
          </p:nvSpPr>
          <p:spPr>
            <a:xfrm>
              <a:off x="1761688" y="526409"/>
              <a:ext cx="5620624" cy="5805182"/>
            </a:xfrm>
            <a:prstGeom prst="flowChartConnector">
              <a:avLst/>
            </a:prstGeom>
            <a:solidFill>
              <a:srgbClr val="C88500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2" name="Google Shape;142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412000" y="1269000"/>
              <a:ext cx="4320000" cy="43200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43" name="Google Shape;143;p2"/>
          <p:cNvCxnSpPr/>
          <p:nvPr/>
        </p:nvCxnSpPr>
        <p:spPr>
          <a:xfrm flipH="1">
            <a:off x="601950" y="473650"/>
            <a:ext cx="7489500" cy="6088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Thèm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2020-02-05T11:24:19Z</dcterms:created>
  <dc:creator>TUILLIERE Emilie (AXIMA)</dc:creator>
</cp:coreProperties>
</file>